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5"/>
  </p:notesMasterIdLst>
  <p:handoutMasterIdLst>
    <p:handoutMasterId r:id="rId146"/>
  </p:handoutMasterIdLst>
  <p:sldIdLst>
    <p:sldId id="558" r:id="rId2"/>
    <p:sldId id="489" r:id="rId3"/>
    <p:sldId id="557" r:id="rId4"/>
    <p:sldId id="257" r:id="rId5"/>
    <p:sldId id="559" r:id="rId6"/>
    <p:sldId id="320" r:id="rId7"/>
    <p:sldId id="480" r:id="rId8"/>
    <p:sldId id="481" r:id="rId9"/>
    <p:sldId id="482" r:id="rId10"/>
    <p:sldId id="483" r:id="rId11"/>
    <p:sldId id="484" r:id="rId12"/>
    <p:sldId id="485" r:id="rId13"/>
    <p:sldId id="486" r:id="rId14"/>
    <p:sldId id="269" r:id="rId15"/>
    <p:sldId id="270" r:id="rId16"/>
    <p:sldId id="476" r:id="rId17"/>
    <p:sldId id="477" r:id="rId18"/>
    <p:sldId id="478" r:id="rId19"/>
    <p:sldId id="479" r:id="rId20"/>
    <p:sldId id="360" r:id="rId21"/>
    <p:sldId id="362" r:id="rId22"/>
    <p:sldId id="308" r:id="rId23"/>
    <p:sldId id="271" r:id="rId24"/>
    <p:sldId id="468" r:id="rId25"/>
    <p:sldId id="361" r:id="rId26"/>
    <p:sldId id="364" r:id="rId27"/>
    <p:sldId id="488" r:id="rId28"/>
    <p:sldId id="464" r:id="rId29"/>
    <p:sldId id="548" r:id="rId30"/>
    <p:sldId id="333" r:id="rId31"/>
    <p:sldId id="459" r:id="rId32"/>
    <p:sldId id="514" r:id="rId33"/>
    <p:sldId id="431" r:id="rId34"/>
    <p:sldId id="507" r:id="rId35"/>
    <p:sldId id="508" r:id="rId36"/>
    <p:sldId id="510" r:id="rId37"/>
    <p:sldId id="517" r:id="rId38"/>
    <p:sldId id="491" r:id="rId39"/>
    <p:sldId id="497" r:id="rId40"/>
    <p:sldId id="512" r:id="rId41"/>
    <p:sldId id="511" r:id="rId42"/>
    <p:sldId id="498" r:id="rId43"/>
    <p:sldId id="519" r:id="rId44"/>
    <p:sldId id="526" r:id="rId45"/>
    <p:sldId id="518" r:id="rId46"/>
    <p:sldId id="505" r:id="rId47"/>
    <p:sldId id="506" r:id="rId48"/>
    <p:sldId id="513" r:id="rId49"/>
    <p:sldId id="492" r:id="rId50"/>
    <p:sldId id="428" r:id="rId51"/>
    <p:sldId id="520" r:id="rId52"/>
    <p:sldId id="523" r:id="rId53"/>
    <p:sldId id="525" r:id="rId54"/>
    <p:sldId id="524" r:id="rId55"/>
    <p:sldId id="371" r:id="rId56"/>
    <p:sldId id="336" r:id="rId57"/>
    <p:sldId id="544" r:id="rId58"/>
    <p:sldId id="545" r:id="rId59"/>
    <p:sldId id="546" r:id="rId60"/>
    <p:sldId id="547" r:id="rId61"/>
    <p:sldId id="540" r:id="rId62"/>
    <p:sldId id="541" r:id="rId63"/>
    <p:sldId id="542" r:id="rId64"/>
    <p:sldId id="534" r:id="rId65"/>
    <p:sldId id="535" r:id="rId66"/>
    <p:sldId id="536" r:id="rId67"/>
    <p:sldId id="537" r:id="rId68"/>
    <p:sldId id="528" r:id="rId69"/>
    <p:sldId id="529" r:id="rId70"/>
    <p:sldId id="530" r:id="rId71"/>
    <p:sldId id="531" r:id="rId72"/>
    <p:sldId id="532" r:id="rId73"/>
    <p:sldId id="533" r:id="rId74"/>
    <p:sldId id="463" r:id="rId75"/>
    <p:sldId id="339" r:id="rId76"/>
    <p:sldId id="367" r:id="rId77"/>
    <p:sldId id="341" r:id="rId78"/>
    <p:sldId id="347" r:id="rId79"/>
    <p:sldId id="441" r:id="rId80"/>
    <p:sldId id="370" r:id="rId81"/>
    <p:sldId id="516" r:id="rId82"/>
    <p:sldId id="322" r:id="rId83"/>
    <p:sldId id="461" r:id="rId84"/>
    <p:sldId id="432" r:id="rId85"/>
    <p:sldId id="286" r:id="rId86"/>
    <p:sldId id="259" r:id="rId87"/>
    <p:sldId id="466" r:id="rId88"/>
    <p:sldId id="293" r:id="rId89"/>
    <p:sldId id="467" r:id="rId90"/>
    <p:sldId id="266" r:id="rId91"/>
    <p:sldId id="290" r:id="rId92"/>
    <p:sldId id="350" r:id="rId93"/>
    <p:sldId id="465" r:id="rId94"/>
    <p:sldId id="291" r:id="rId95"/>
    <p:sldId id="292" r:id="rId96"/>
    <p:sldId id="323" r:id="rId97"/>
    <p:sldId id="295" r:id="rId98"/>
    <p:sldId id="296" r:id="rId99"/>
    <p:sldId id="297" r:id="rId100"/>
    <p:sldId id="298" r:id="rId101"/>
    <p:sldId id="469" r:id="rId102"/>
    <p:sldId id="470" r:id="rId103"/>
    <p:sldId id="471" r:id="rId104"/>
    <p:sldId id="280" r:id="rId105"/>
    <p:sldId id="302" r:id="rId106"/>
    <p:sldId id="301" r:id="rId107"/>
    <p:sldId id="281" r:id="rId108"/>
    <p:sldId id="303" r:id="rId109"/>
    <p:sldId id="374" r:id="rId110"/>
    <p:sldId id="550" r:id="rId111"/>
    <p:sldId id="551" r:id="rId112"/>
    <p:sldId id="552" r:id="rId113"/>
    <p:sldId id="553" r:id="rId114"/>
    <p:sldId id="554" r:id="rId115"/>
    <p:sldId id="555" r:id="rId116"/>
    <p:sldId id="556" r:id="rId117"/>
    <p:sldId id="313" r:id="rId118"/>
    <p:sldId id="310" r:id="rId119"/>
    <p:sldId id="473" r:id="rId120"/>
    <p:sldId id="312" r:id="rId121"/>
    <p:sldId id="324" r:id="rId122"/>
    <p:sldId id="351" r:id="rId123"/>
    <p:sldId id="314" r:id="rId124"/>
    <p:sldId id="315" r:id="rId125"/>
    <p:sldId id="316" r:id="rId126"/>
    <p:sldId id="317" r:id="rId127"/>
    <p:sldId id="352" r:id="rId128"/>
    <p:sldId id="353" r:id="rId129"/>
    <p:sldId id="354" r:id="rId130"/>
    <p:sldId id="355" r:id="rId131"/>
    <p:sldId id="435" r:id="rId132"/>
    <p:sldId id="456" r:id="rId133"/>
    <p:sldId id="445" r:id="rId134"/>
    <p:sldId id="446" r:id="rId135"/>
    <p:sldId id="448" r:id="rId136"/>
    <p:sldId id="449" r:id="rId137"/>
    <p:sldId id="450" r:id="rId138"/>
    <p:sldId id="451" r:id="rId139"/>
    <p:sldId id="452" r:id="rId140"/>
    <p:sldId id="453" r:id="rId141"/>
    <p:sldId id="454" r:id="rId142"/>
    <p:sldId id="549" r:id="rId143"/>
    <p:sldId id="455" r:id="rId144"/>
  </p:sldIdLst>
  <p:sldSz cx="9144000" cy="6858000" type="screen4x3"/>
  <p:notesSz cx="6794500" cy="9931400"/>
  <p:defaultTextStyle>
    <a:defPPr>
      <a:defRPr lang="sv-SE"/>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5050"/>
    <a:srgbClr val="FFFF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05" autoAdjust="0"/>
  </p:normalViewPr>
  <p:slideViewPr>
    <p:cSldViewPr>
      <p:cViewPr>
        <p:scale>
          <a:sx n="50" d="100"/>
          <a:sy n="50" d="100"/>
        </p:scale>
        <p:origin x="-1956" y="-624"/>
      </p:cViewPr>
      <p:guideLst>
        <p:guide orient="horz" pos="2160"/>
        <p:guide pos="2880"/>
      </p:guideLst>
    </p:cSldViewPr>
  </p:slideViewPr>
  <p:outlineViewPr>
    <p:cViewPr>
      <p:scale>
        <a:sx n="33" d="100"/>
        <a:sy n="33" d="100"/>
      </p:scale>
      <p:origin x="0" y="658"/>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1662" y="648"/>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27C604-AB2E-4F4D-A3C0-ED74E7B9DDCB}" type="doc">
      <dgm:prSet loTypeId="urn:microsoft.com/office/officeart/2005/8/layout/process4" loCatId="process" qsTypeId="urn:microsoft.com/office/officeart/2005/8/quickstyle/simple4" qsCatId="simple" csTypeId="urn:microsoft.com/office/officeart/2005/8/colors/accent1_1" csCatId="accent1" phldr="1"/>
      <dgm:spPr/>
      <dgm:t>
        <a:bodyPr/>
        <a:lstStyle/>
        <a:p>
          <a:endParaRPr lang="sv-SE"/>
        </a:p>
      </dgm:t>
    </dgm:pt>
    <dgm:pt modelId="{F669EC4B-0593-4D1A-8AD5-27FD7131A7F7}">
      <dgm:prSet phldrT="[Text]" custT="1"/>
      <dgm:spPr/>
      <dgm:t>
        <a:bodyPr/>
        <a:lstStyle/>
        <a:p>
          <a:pPr algn="l"/>
          <a:r>
            <a:rPr lang="en-US" sz="3200" noProof="0" dirty="0" smtClean="0"/>
            <a:t>Installation of drainage system</a:t>
          </a:r>
        </a:p>
        <a:p>
          <a:pPr algn="ctr"/>
          <a:r>
            <a:rPr lang="en-US" sz="2800" noProof="0" dirty="0" smtClean="0"/>
            <a:t>Direct effects</a:t>
          </a:r>
          <a:endParaRPr lang="en-US" sz="2800" noProof="0" dirty="0"/>
        </a:p>
      </dgm:t>
    </dgm:pt>
    <dgm:pt modelId="{511E0C00-39A2-4D27-996D-FDB3E9F4FF18}" type="parTrans" cxnId="{273447C2-3D7D-42E3-AE6B-F0BDDF104509}">
      <dgm:prSet/>
      <dgm:spPr/>
      <dgm:t>
        <a:bodyPr/>
        <a:lstStyle/>
        <a:p>
          <a:endParaRPr lang="sv-SE"/>
        </a:p>
      </dgm:t>
    </dgm:pt>
    <dgm:pt modelId="{4502BE4D-DA45-4ABC-BD10-3EA3491D8057}" type="sibTrans" cxnId="{273447C2-3D7D-42E3-AE6B-F0BDDF104509}">
      <dgm:prSet/>
      <dgm:spPr/>
      <dgm:t>
        <a:bodyPr/>
        <a:lstStyle/>
        <a:p>
          <a:endParaRPr lang="sv-SE"/>
        </a:p>
      </dgm:t>
    </dgm:pt>
    <dgm:pt modelId="{1058A126-CFB7-44BB-9791-9C207855690C}">
      <dgm:prSet phldrT="[Text]" custT="1"/>
      <dgm:spPr/>
      <dgm:t>
        <a:bodyPr/>
        <a:lstStyle/>
        <a:p>
          <a:r>
            <a:rPr lang="en-US" sz="2000" noProof="0" dirty="0" smtClean="0"/>
            <a:t>Lower groundwater levels</a:t>
          </a:r>
          <a:endParaRPr lang="en-US" sz="2000" noProof="0" dirty="0"/>
        </a:p>
      </dgm:t>
    </dgm:pt>
    <dgm:pt modelId="{9DB09575-4EE8-4C47-A3BA-6558164FD788}" type="parTrans" cxnId="{F74DD4B5-016A-45D5-9B0E-92372F2BB81B}">
      <dgm:prSet/>
      <dgm:spPr/>
      <dgm:t>
        <a:bodyPr/>
        <a:lstStyle/>
        <a:p>
          <a:endParaRPr lang="sv-SE"/>
        </a:p>
      </dgm:t>
    </dgm:pt>
    <dgm:pt modelId="{FF655929-334E-4A92-A6A8-B8A06A1DAA56}" type="sibTrans" cxnId="{F74DD4B5-016A-45D5-9B0E-92372F2BB81B}">
      <dgm:prSet/>
      <dgm:spPr/>
      <dgm:t>
        <a:bodyPr/>
        <a:lstStyle/>
        <a:p>
          <a:endParaRPr lang="sv-SE"/>
        </a:p>
      </dgm:t>
    </dgm:pt>
    <dgm:pt modelId="{76D0E09A-525B-4C7D-804A-7D0752DCAA01}">
      <dgm:prSet phldrT="[Text]"/>
      <dgm:spPr/>
      <dgm:t>
        <a:bodyPr/>
        <a:lstStyle/>
        <a:p>
          <a:r>
            <a:rPr lang="en-US" noProof="0" dirty="0" smtClean="0"/>
            <a:t>Dryer soils</a:t>
          </a:r>
          <a:endParaRPr lang="en-US" noProof="0" dirty="0"/>
        </a:p>
      </dgm:t>
    </dgm:pt>
    <dgm:pt modelId="{51A5E104-B8C6-4453-BA87-80CCFDB971FB}" type="parTrans" cxnId="{C5415675-1CCD-433F-88B3-F7303CCB5DE4}">
      <dgm:prSet/>
      <dgm:spPr/>
      <dgm:t>
        <a:bodyPr/>
        <a:lstStyle/>
        <a:p>
          <a:endParaRPr lang="sv-SE"/>
        </a:p>
      </dgm:t>
    </dgm:pt>
    <dgm:pt modelId="{167FA0AC-286A-4CA3-ACBE-C5AF8F3AEAA7}" type="sibTrans" cxnId="{C5415675-1CCD-433F-88B3-F7303CCB5DE4}">
      <dgm:prSet/>
      <dgm:spPr/>
      <dgm:t>
        <a:bodyPr/>
        <a:lstStyle/>
        <a:p>
          <a:endParaRPr lang="sv-SE"/>
        </a:p>
      </dgm:t>
    </dgm:pt>
    <dgm:pt modelId="{C7F73262-8FD1-47C4-AECD-1A1DD9670342}">
      <dgm:prSet phldrT="[Text]"/>
      <dgm:spPr/>
      <dgm:t>
        <a:bodyPr/>
        <a:lstStyle/>
        <a:p>
          <a:r>
            <a:rPr lang="en-US" noProof="0" dirty="0" smtClean="0"/>
            <a:t>Indirect effects</a:t>
          </a:r>
          <a:endParaRPr lang="en-US" noProof="0" dirty="0"/>
        </a:p>
      </dgm:t>
    </dgm:pt>
    <dgm:pt modelId="{F35AA04F-A64C-46D8-BBDD-AE5EE1F1BCF4}" type="parTrans" cxnId="{86ACEB97-999E-403A-BE2B-6B816E2F15CC}">
      <dgm:prSet/>
      <dgm:spPr/>
      <dgm:t>
        <a:bodyPr/>
        <a:lstStyle/>
        <a:p>
          <a:endParaRPr lang="sv-SE"/>
        </a:p>
      </dgm:t>
    </dgm:pt>
    <dgm:pt modelId="{B7ED0034-EBC9-4044-BBD0-A08BFA15C210}" type="sibTrans" cxnId="{86ACEB97-999E-403A-BE2B-6B816E2F15CC}">
      <dgm:prSet/>
      <dgm:spPr/>
      <dgm:t>
        <a:bodyPr/>
        <a:lstStyle/>
        <a:p>
          <a:endParaRPr lang="sv-SE"/>
        </a:p>
      </dgm:t>
    </dgm:pt>
    <dgm:pt modelId="{0DE7D52B-5F1D-4E06-86DE-E6AF3D161140}">
      <dgm:prSet phldrT="[Text]"/>
      <dgm:spPr/>
      <dgm:t>
        <a:bodyPr/>
        <a:lstStyle/>
        <a:p>
          <a:r>
            <a:rPr lang="en-US" noProof="0" dirty="0" smtClean="0"/>
            <a:t>Physical</a:t>
          </a:r>
          <a:endParaRPr lang="en-US" noProof="0" dirty="0"/>
        </a:p>
      </dgm:t>
    </dgm:pt>
    <dgm:pt modelId="{FF527BC0-6A8E-447B-AE0A-CCB598F6872F}" type="parTrans" cxnId="{D16C07A2-90E9-4620-9AD0-CCE429ED7B88}">
      <dgm:prSet/>
      <dgm:spPr/>
      <dgm:t>
        <a:bodyPr/>
        <a:lstStyle/>
        <a:p>
          <a:endParaRPr lang="sv-SE"/>
        </a:p>
      </dgm:t>
    </dgm:pt>
    <dgm:pt modelId="{7427DA6E-DAD7-4A62-ADD8-69CF21E86936}" type="sibTrans" cxnId="{D16C07A2-90E9-4620-9AD0-CCE429ED7B88}">
      <dgm:prSet/>
      <dgm:spPr/>
      <dgm:t>
        <a:bodyPr/>
        <a:lstStyle/>
        <a:p>
          <a:endParaRPr lang="sv-SE"/>
        </a:p>
      </dgm:t>
    </dgm:pt>
    <dgm:pt modelId="{13F9D758-B9C2-480E-B20C-F899EFFD9692}">
      <dgm:prSet phldrT="[Text]"/>
      <dgm:spPr/>
      <dgm:t>
        <a:bodyPr/>
        <a:lstStyle/>
        <a:p>
          <a:r>
            <a:rPr lang="en-US" noProof="0" dirty="0" smtClean="0"/>
            <a:t>Hydrological</a:t>
          </a:r>
          <a:endParaRPr lang="en-US" noProof="0" dirty="0"/>
        </a:p>
      </dgm:t>
    </dgm:pt>
    <dgm:pt modelId="{B224603F-B0A5-474B-A015-9E8C4292ADFA}" type="parTrans" cxnId="{43068652-B516-4757-B1DB-037B5B9345F3}">
      <dgm:prSet/>
      <dgm:spPr/>
      <dgm:t>
        <a:bodyPr/>
        <a:lstStyle/>
        <a:p>
          <a:endParaRPr lang="sv-SE"/>
        </a:p>
      </dgm:t>
    </dgm:pt>
    <dgm:pt modelId="{7456578C-79C4-4A12-B9FF-B987EFE1F5C3}" type="sibTrans" cxnId="{43068652-B516-4757-B1DB-037B5B9345F3}">
      <dgm:prSet/>
      <dgm:spPr/>
      <dgm:t>
        <a:bodyPr/>
        <a:lstStyle/>
        <a:p>
          <a:endParaRPr lang="sv-SE"/>
        </a:p>
      </dgm:t>
    </dgm:pt>
    <dgm:pt modelId="{89653C28-6784-4175-986A-760D2A6241A3}">
      <dgm:prSet/>
      <dgm:spPr/>
      <dgm:t>
        <a:bodyPr/>
        <a:lstStyle/>
        <a:p>
          <a:r>
            <a:rPr lang="en-US" noProof="0" dirty="0" smtClean="0"/>
            <a:t>Biological</a:t>
          </a:r>
          <a:endParaRPr lang="en-US" noProof="0" dirty="0"/>
        </a:p>
      </dgm:t>
    </dgm:pt>
    <dgm:pt modelId="{5DCAA718-59F3-4FD5-9952-3DCFEF5304C7}" type="parTrans" cxnId="{B92F05F6-561A-4F70-8411-67C3BF2A04D5}">
      <dgm:prSet/>
      <dgm:spPr/>
      <dgm:t>
        <a:bodyPr/>
        <a:lstStyle/>
        <a:p>
          <a:endParaRPr lang="sv-SE"/>
        </a:p>
      </dgm:t>
    </dgm:pt>
    <dgm:pt modelId="{88D4E2B7-1E0D-4F88-A990-A8A454146E94}" type="sibTrans" cxnId="{B92F05F6-561A-4F70-8411-67C3BF2A04D5}">
      <dgm:prSet/>
      <dgm:spPr/>
      <dgm:t>
        <a:bodyPr/>
        <a:lstStyle/>
        <a:p>
          <a:endParaRPr lang="sv-SE"/>
        </a:p>
      </dgm:t>
    </dgm:pt>
    <dgm:pt modelId="{E4931F36-D503-435E-9CE2-33FBD85D2927}">
      <dgm:prSet/>
      <dgm:spPr/>
      <dgm:t>
        <a:bodyPr/>
        <a:lstStyle/>
        <a:p>
          <a:r>
            <a:rPr lang="en-US" noProof="0" dirty="0" smtClean="0"/>
            <a:t>Chemical</a:t>
          </a:r>
          <a:endParaRPr lang="en-US" noProof="0" dirty="0"/>
        </a:p>
      </dgm:t>
    </dgm:pt>
    <dgm:pt modelId="{630FE899-AD69-460F-98B0-5EC276CFA15C}" type="parTrans" cxnId="{B2F68700-DD2D-4B7B-B9B9-0436BB2B60C5}">
      <dgm:prSet/>
      <dgm:spPr/>
      <dgm:t>
        <a:bodyPr/>
        <a:lstStyle/>
        <a:p>
          <a:endParaRPr lang="sv-SE"/>
        </a:p>
      </dgm:t>
    </dgm:pt>
    <dgm:pt modelId="{A8751C9B-9630-4790-9208-34F52658F26F}" type="sibTrans" cxnId="{B2F68700-DD2D-4B7B-B9B9-0436BB2B60C5}">
      <dgm:prSet/>
      <dgm:spPr/>
      <dgm:t>
        <a:bodyPr/>
        <a:lstStyle/>
        <a:p>
          <a:endParaRPr lang="sv-SE"/>
        </a:p>
      </dgm:t>
    </dgm:pt>
    <dgm:pt modelId="{0A340447-AA55-461C-8D8C-70C7EB2225BC}" type="pres">
      <dgm:prSet presAssocID="{1B27C604-AB2E-4F4D-A3C0-ED74E7B9DDCB}" presName="Name0" presStyleCnt="0">
        <dgm:presLayoutVars>
          <dgm:dir/>
          <dgm:animLvl val="lvl"/>
          <dgm:resizeHandles val="exact"/>
        </dgm:presLayoutVars>
      </dgm:prSet>
      <dgm:spPr/>
      <dgm:t>
        <a:bodyPr/>
        <a:lstStyle/>
        <a:p>
          <a:endParaRPr lang="sv-SE"/>
        </a:p>
      </dgm:t>
    </dgm:pt>
    <dgm:pt modelId="{1312A48E-34F1-4CB2-9703-8F7B5B02577B}" type="pres">
      <dgm:prSet presAssocID="{C7F73262-8FD1-47C4-AECD-1A1DD9670342}" presName="boxAndChildren" presStyleCnt="0"/>
      <dgm:spPr/>
      <dgm:t>
        <a:bodyPr/>
        <a:lstStyle/>
        <a:p>
          <a:endParaRPr lang="sv-SE"/>
        </a:p>
      </dgm:t>
    </dgm:pt>
    <dgm:pt modelId="{56C882C3-7B33-47F8-B1D6-AE6C040A1F62}" type="pres">
      <dgm:prSet presAssocID="{C7F73262-8FD1-47C4-AECD-1A1DD9670342}" presName="parentTextBox" presStyleLbl="node1" presStyleIdx="0" presStyleCnt="2"/>
      <dgm:spPr/>
      <dgm:t>
        <a:bodyPr/>
        <a:lstStyle/>
        <a:p>
          <a:endParaRPr lang="sv-SE"/>
        </a:p>
      </dgm:t>
    </dgm:pt>
    <dgm:pt modelId="{33B58ECC-EF9F-4C5B-84AA-50455F99B309}" type="pres">
      <dgm:prSet presAssocID="{C7F73262-8FD1-47C4-AECD-1A1DD9670342}" presName="entireBox" presStyleLbl="node1" presStyleIdx="0" presStyleCnt="2"/>
      <dgm:spPr/>
      <dgm:t>
        <a:bodyPr/>
        <a:lstStyle/>
        <a:p>
          <a:endParaRPr lang="sv-SE"/>
        </a:p>
      </dgm:t>
    </dgm:pt>
    <dgm:pt modelId="{9A09950D-2A8D-40AD-83BC-7099C92006D4}" type="pres">
      <dgm:prSet presAssocID="{C7F73262-8FD1-47C4-AECD-1A1DD9670342}" presName="descendantBox" presStyleCnt="0"/>
      <dgm:spPr/>
      <dgm:t>
        <a:bodyPr/>
        <a:lstStyle/>
        <a:p>
          <a:endParaRPr lang="sv-SE"/>
        </a:p>
      </dgm:t>
    </dgm:pt>
    <dgm:pt modelId="{EBCA80B8-77FA-4634-AB9A-79564A09C73A}" type="pres">
      <dgm:prSet presAssocID="{0DE7D52B-5F1D-4E06-86DE-E6AF3D161140}" presName="childTextBox" presStyleLbl="fgAccFollowNode1" presStyleIdx="0" presStyleCnt="6">
        <dgm:presLayoutVars>
          <dgm:bulletEnabled val="1"/>
        </dgm:presLayoutVars>
      </dgm:prSet>
      <dgm:spPr/>
      <dgm:t>
        <a:bodyPr/>
        <a:lstStyle/>
        <a:p>
          <a:endParaRPr lang="sv-SE"/>
        </a:p>
      </dgm:t>
    </dgm:pt>
    <dgm:pt modelId="{2C8365E4-F972-4400-B1FB-A35BEE71A3DC}" type="pres">
      <dgm:prSet presAssocID="{E4931F36-D503-435E-9CE2-33FBD85D2927}" presName="childTextBox" presStyleLbl="fgAccFollowNode1" presStyleIdx="1" presStyleCnt="6">
        <dgm:presLayoutVars>
          <dgm:bulletEnabled val="1"/>
        </dgm:presLayoutVars>
      </dgm:prSet>
      <dgm:spPr/>
      <dgm:t>
        <a:bodyPr/>
        <a:lstStyle/>
        <a:p>
          <a:endParaRPr lang="sv-SE"/>
        </a:p>
      </dgm:t>
    </dgm:pt>
    <dgm:pt modelId="{B9928B76-B88E-4CEE-BDA7-BF956D12DDA0}" type="pres">
      <dgm:prSet presAssocID="{89653C28-6784-4175-986A-760D2A6241A3}" presName="childTextBox" presStyleLbl="fgAccFollowNode1" presStyleIdx="2" presStyleCnt="6">
        <dgm:presLayoutVars>
          <dgm:bulletEnabled val="1"/>
        </dgm:presLayoutVars>
      </dgm:prSet>
      <dgm:spPr/>
      <dgm:t>
        <a:bodyPr/>
        <a:lstStyle/>
        <a:p>
          <a:endParaRPr lang="sv-SE"/>
        </a:p>
      </dgm:t>
    </dgm:pt>
    <dgm:pt modelId="{832C076A-03CE-491E-8AC7-C227F424037E}" type="pres">
      <dgm:prSet presAssocID="{13F9D758-B9C2-480E-B20C-F899EFFD9692}" presName="childTextBox" presStyleLbl="fgAccFollowNode1" presStyleIdx="3" presStyleCnt="6">
        <dgm:presLayoutVars>
          <dgm:bulletEnabled val="1"/>
        </dgm:presLayoutVars>
      </dgm:prSet>
      <dgm:spPr/>
      <dgm:t>
        <a:bodyPr/>
        <a:lstStyle/>
        <a:p>
          <a:endParaRPr lang="sv-SE"/>
        </a:p>
      </dgm:t>
    </dgm:pt>
    <dgm:pt modelId="{519183D5-8960-4D79-BE94-6F20745E0276}" type="pres">
      <dgm:prSet presAssocID="{4502BE4D-DA45-4ABC-BD10-3EA3491D8057}" presName="sp" presStyleCnt="0"/>
      <dgm:spPr/>
      <dgm:t>
        <a:bodyPr/>
        <a:lstStyle/>
        <a:p>
          <a:endParaRPr lang="sv-SE"/>
        </a:p>
      </dgm:t>
    </dgm:pt>
    <dgm:pt modelId="{56F07B29-E461-4BA5-883C-843929431FB3}" type="pres">
      <dgm:prSet presAssocID="{F669EC4B-0593-4D1A-8AD5-27FD7131A7F7}" presName="arrowAndChildren" presStyleCnt="0"/>
      <dgm:spPr/>
      <dgm:t>
        <a:bodyPr/>
        <a:lstStyle/>
        <a:p>
          <a:endParaRPr lang="sv-SE"/>
        </a:p>
      </dgm:t>
    </dgm:pt>
    <dgm:pt modelId="{2D753BCC-83C3-4320-958F-C774DFF00ED3}" type="pres">
      <dgm:prSet presAssocID="{F669EC4B-0593-4D1A-8AD5-27FD7131A7F7}" presName="parentTextArrow" presStyleLbl="node1" presStyleIdx="0" presStyleCnt="2"/>
      <dgm:spPr/>
      <dgm:t>
        <a:bodyPr/>
        <a:lstStyle/>
        <a:p>
          <a:endParaRPr lang="sv-SE"/>
        </a:p>
      </dgm:t>
    </dgm:pt>
    <dgm:pt modelId="{DA78BFEF-C3A0-42F5-8DA0-3A274F6CEE3B}" type="pres">
      <dgm:prSet presAssocID="{F669EC4B-0593-4D1A-8AD5-27FD7131A7F7}" presName="arrow" presStyleLbl="node1" presStyleIdx="1" presStyleCnt="2"/>
      <dgm:spPr/>
      <dgm:t>
        <a:bodyPr/>
        <a:lstStyle/>
        <a:p>
          <a:endParaRPr lang="sv-SE"/>
        </a:p>
      </dgm:t>
    </dgm:pt>
    <dgm:pt modelId="{AE359F20-C8F8-416D-A363-50BB28DC2B81}" type="pres">
      <dgm:prSet presAssocID="{F669EC4B-0593-4D1A-8AD5-27FD7131A7F7}" presName="descendantArrow" presStyleCnt="0"/>
      <dgm:spPr/>
      <dgm:t>
        <a:bodyPr/>
        <a:lstStyle/>
        <a:p>
          <a:endParaRPr lang="sv-SE"/>
        </a:p>
      </dgm:t>
    </dgm:pt>
    <dgm:pt modelId="{859DAC9C-11DC-437D-B7DE-34747916B7A8}" type="pres">
      <dgm:prSet presAssocID="{1058A126-CFB7-44BB-9791-9C207855690C}" presName="childTextArrow" presStyleLbl="fgAccFollowNode1" presStyleIdx="4" presStyleCnt="6">
        <dgm:presLayoutVars>
          <dgm:bulletEnabled val="1"/>
        </dgm:presLayoutVars>
      </dgm:prSet>
      <dgm:spPr/>
      <dgm:t>
        <a:bodyPr/>
        <a:lstStyle/>
        <a:p>
          <a:endParaRPr lang="sv-SE"/>
        </a:p>
      </dgm:t>
    </dgm:pt>
    <dgm:pt modelId="{0CB78AB0-3FAA-4919-BA64-913B7E113950}" type="pres">
      <dgm:prSet presAssocID="{76D0E09A-525B-4C7D-804A-7D0752DCAA01}" presName="childTextArrow" presStyleLbl="fgAccFollowNode1" presStyleIdx="5" presStyleCnt="6">
        <dgm:presLayoutVars>
          <dgm:bulletEnabled val="1"/>
        </dgm:presLayoutVars>
      </dgm:prSet>
      <dgm:spPr/>
      <dgm:t>
        <a:bodyPr/>
        <a:lstStyle/>
        <a:p>
          <a:endParaRPr lang="sv-SE"/>
        </a:p>
      </dgm:t>
    </dgm:pt>
  </dgm:ptLst>
  <dgm:cxnLst>
    <dgm:cxn modelId="{6C8FBC99-91B5-4175-960B-932F912A389A}" type="presOf" srcId="{76D0E09A-525B-4C7D-804A-7D0752DCAA01}" destId="{0CB78AB0-3FAA-4919-BA64-913B7E113950}" srcOrd="0" destOrd="0" presId="urn:microsoft.com/office/officeart/2005/8/layout/process4"/>
    <dgm:cxn modelId="{1A6C12C8-C4D5-42EC-AD59-F1A121F30A3A}" type="presOf" srcId="{89653C28-6784-4175-986A-760D2A6241A3}" destId="{B9928B76-B88E-4CEE-BDA7-BF956D12DDA0}" srcOrd="0" destOrd="0" presId="urn:microsoft.com/office/officeart/2005/8/layout/process4"/>
    <dgm:cxn modelId="{60221778-9BD4-4D3B-AB7E-E42F4082A283}" type="presOf" srcId="{13F9D758-B9C2-480E-B20C-F899EFFD9692}" destId="{832C076A-03CE-491E-8AC7-C227F424037E}" srcOrd="0" destOrd="0" presId="urn:microsoft.com/office/officeart/2005/8/layout/process4"/>
    <dgm:cxn modelId="{E7C1F5C0-9F2D-4070-ACD3-F679A6287D6A}" type="presOf" srcId="{0DE7D52B-5F1D-4E06-86DE-E6AF3D161140}" destId="{EBCA80B8-77FA-4634-AB9A-79564A09C73A}" srcOrd="0" destOrd="0" presId="urn:microsoft.com/office/officeart/2005/8/layout/process4"/>
    <dgm:cxn modelId="{3B4B3393-607D-4683-BA57-7F72EFF70398}" type="presOf" srcId="{F669EC4B-0593-4D1A-8AD5-27FD7131A7F7}" destId="{2D753BCC-83C3-4320-958F-C774DFF00ED3}" srcOrd="0" destOrd="0" presId="urn:microsoft.com/office/officeart/2005/8/layout/process4"/>
    <dgm:cxn modelId="{E181D44C-EEDD-4189-A251-4587BC4E8827}" type="presOf" srcId="{C7F73262-8FD1-47C4-AECD-1A1DD9670342}" destId="{33B58ECC-EF9F-4C5B-84AA-50455F99B309}" srcOrd="1" destOrd="0" presId="urn:microsoft.com/office/officeart/2005/8/layout/process4"/>
    <dgm:cxn modelId="{C447AE83-CC21-48CE-B5B4-A5BC754FF6CC}" type="presOf" srcId="{E4931F36-D503-435E-9CE2-33FBD85D2927}" destId="{2C8365E4-F972-4400-B1FB-A35BEE71A3DC}" srcOrd="0" destOrd="0" presId="urn:microsoft.com/office/officeart/2005/8/layout/process4"/>
    <dgm:cxn modelId="{C5415675-1CCD-433F-88B3-F7303CCB5DE4}" srcId="{F669EC4B-0593-4D1A-8AD5-27FD7131A7F7}" destId="{76D0E09A-525B-4C7D-804A-7D0752DCAA01}" srcOrd="1" destOrd="0" parTransId="{51A5E104-B8C6-4453-BA87-80CCFDB971FB}" sibTransId="{167FA0AC-286A-4CA3-ACBE-C5AF8F3AEAA7}"/>
    <dgm:cxn modelId="{81EE82AE-3246-4073-BAD5-1417F8AA2EE0}" type="presOf" srcId="{1B27C604-AB2E-4F4D-A3C0-ED74E7B9DDCB}" destId="{0A340447-AA55-461C-8D8C-70C7EB2225BC}" srcOrd="0" destOrd="0" presId="urn:microsoft.com/office/officeart/2005/8/layout/process4"/>
    <dgm:cxn modelId="{8747F5DB-AEA9-47D2-8465-77BF38AF57E0}" type="presOf" srcId="{1058A126-CFB7-44BB-9791-9C207855690C}" destId="{859DAC9C-11DC-437D-B7DE-34747916B7A8}" srcOrd="0" destOrd="0" presId="urn:microsoft.com/office/officeart/2005/8/layout/process4"/>
    <dgm:cxn modelId="{25532734-EDC6-4153-905E-336F87591E12}" type="presOf" srcId="{F669EC4B-0593-4D1A-8AD5-27FD7131A7F7}" destId="{DA78BFEF-C3A0-42F5-8DA0-3A274F6CEE3B}" srcOrd="1" destOrd="0" presId="urn:microsoft.com/office/officeart/2005/8/layout/process4"/>
    <dgm:cxn modelId="{B92F05F6-561A-4F70-8411-67C3BF2A04D5}" srcId="{C7F73262-8FD1-47C4-AECD-1A1DD9670342}" destId="{89653C28-6784-4175-986A-760D2A6241A3}" srcOrd="2" destOrd="0" parTransId="{5DCAA718-59F3-4FD5-9952-3DCFEF5304C7}" sibTransId="{88D4E2B7-1E0D-4F88-A990-A8A454146E94}"/>
    <dgm:cxn modelId="{B2F68700-DD2D-4B7B-B9B9-0436BB2B60C5}" srcId="{C7F73262-8FD1-47C4-AECD-1A1DD9670342}" destId="{E4931F36-D503-435E-9CE2-33FBD85D2927}" srcOrd="1" destOrd="0" parTransId="{630FE899-AD69-460F-98B0-5EC276CFA15C}" sibTransId="{A8751C9B-9630-4790-9208-34F52658F26F}"/>
    <dgm:cxn modelId="{F74DD4B5-016A-45D5-9B0E-92372F2BB81B}" srcId="{F669EC4B-0593-4D1A-8AD5-27FD7131A7F7}" destId="{1058A126-CFB7-44BB-9791-9C207855690C}" srcOrd="0" destOrd="0" parTransId="{9DB09575-4EE8-4C47-A3BA-6558164FD788}" sibTransId="{FF655929-334E-4A92-A6A8-B8A06A1DAA56}"/>
    <dgm:cxn modelId="{D16C07A2-90E9-4620-9AD0-CCE429ED7B88}" srcId="{C7F73262-8FD1-47C4-AECD-1A1DD9670342}" destId="{0DE7D52B-5F1D-4E06-86DE-E6AF3D161140}" srcOrd="0" destOrd="0" parTransId="{FF527BC0-6A8E-447B-AE0A-CCB598F6872F}" sibTransId="{7427DA6E-DAD7-4A62-ADD8-69CF21E86936}"/>
    <dgm:cxn modelId="{86ACEB97-999E-403A-BE2B-6B816E2F15CC}" srcId="{1B27C604-AB2E-4F4D-A3C0-ED74E7B9DDCB}" destId="{C7F73262-8FD1-47C4-AECD-1A1DD9670342}" srcOrd="1" destOrd="0" parTransId="{F35AA04F-A64C-46D8-BBDD-AE5EE1F1BCF4}" sibTransId="{B7ED0034-EBC9-4044-BBD0-A08BFA15C210}"/>
    <dgm:cxn modelId="{43068652-B516-4757-B1DB-037B5B9345F3}" srcId="{C7F73262-8FD1-47C4-AECD-1A1DD9670342}" destId="{13F9D758-B9C2-480E-B20C-F899EFFD9692}" srcOrd="3" destOrd="0" parTransId="{B224603F-B0A5-474B-A015-9E8C4292ADFA}" sibTransId="{7456578C-79C4-4A12-B9FF-B987EFE1F5C3}"/>
    <dgm:cxn modelId="{273447C2-3D7D-42E3-AE6B-F0BDDF104509}" srcId="{1B27C604-AB2E-4F4D-A3C0-ED74E7B9DDCB}" destId="{F669EC4B-0593-4D1A-8AD5-27FD7131A7F7}" srcOrd="0" destOrd="0" parTransId="{511E0C00-39A2-4D27-996D-FDB3E9F4FF18}" sibTransId="{4502BE4D-DA45-4ABC-BD10-3EA3491D8057}"/>
    <dgm:cxn modelId="{9355112F-7298-4ADB-88B1-BD7049FE9299}" type="presOf" srcId="{C7F73262-8FD1-47C4-AECD-1A1DD9670342}" destId="{56C882C3-7B33-47F8-B1D6-AE6C040A1F62}" srcOrd="0" destOrd="0" presId="urn:microsoft.com/office/officeart/2005/8/layout/process4"/>
    <dgm:cxn modelId="{A1417D73-0BA6-4E44-88F7-27FBC8ACC74B}" type="presParOf" srcId="{0A340447-AA55-461C-8D8C-70C7EB2225BC}" destId="{1312A48E-34F1-4CB2-9703-8F7B5B02577B}" srcOrd="0" destOrd="0" presId="urn:microsoft.com/office/officeart/2005/8/layout/process4"/>
    <dgm:cxn modelId="{71EBC8AC-164F-4DAF-BA60-A990D63D4CDB}" type="presParOf" srcId="{1312A48E-34F1-4CB2-9703-8F7B5B02577B}" destId="{56C882C3-7B33-47F8-B1D6-AE6C040A1F62}" srcOrd="0" destOrd="0" presId="urn:microsoft.com/office/officeart/2005/8/layout/process4"/>
    <dgm:cxn modelId="{F44B5A14-8B14-43EA-86BC-B5D96364BAF5}" type="presParOf" srcId="{1312A48E-34F1-4CB2-9703-8F7B5B02577B}" destId="{33B58ECC-EF9F-4C5B-84AA-50455F99B309}" srcOrd="1" destOrd="0" presId="urn:microsoft.com/office/officeart/2005/8/layout/process4"/>
    <dgm:cxn modelId="{B93635D4-590A-4434-97D5-0E06F05491EB}" type="presParOf" srcId="{1312A48E-34F1-4CB2-9703-8F7B5B02577B}" destId="{9A09950D-2A8D-40AD-83BC-7099C92006D4}" srcOrd="2" destOrd="0" presId="urn:microsoft.com/office/officeart/2005/8/layout/process4"/>
    <dgm:cxn modelId="{D5971F63-885B-4227-8240-C229EBAF3FDF}" type="presParOf" srcId="{9A09950D-2A8D-40AD-83BC-7099C92006D4}" destId="{EBCA80B8-77FA-4634-AB9A-79564A09C73A}" srcOrd="0" destOrd="0" presId="urn:microsoft.com/office/officeart/2005/8/layout/process4"/>
    <dgm:cxn modelId="{0B9D8AEF-3770-472D-B993-7935AA0C0939}" type="presParOf" srcId="{9A09950D-2A8D-40AD-83BC-7099C92006D4}" destId="{2C8365E4-F972-4400-B1FB-A35BEE71A3DC}" srcOrd="1" destOrd="0" presId="urn:microsoft.com/office/officeart/2005/8/layout/process4"/>
    <dgm:cxn modelId="{40FD0528-DD1A-4B22-918C-739F0FD97125}" type="presParOf" srcId="{9A09950D-2A8D-40AD-83BC-7099C92006D4}" destId="{B9928B76-B88E-4CEE-BDA7-BF956D12DDA0}" srcOrd="2" destOrd="0" presId="urn:microsoft.com/office/officeart/2005/8/layout/process4"/>
    <dgm:cxn modelId="{A0686F12-1A21-4177-AC5C-DEBAF054C658}" type="presParOf" srcId="{9A09950D-2A8D-40AD-83BC-7099C92006D4}" destId="{832C076A-03CE-491E-8AC7-C227F424037E}" srcOrd="3" destOrd="0" presId="urn:microsoft.com/office/officeart/2005/8/layout/process4"/>
    <dgm:cxn modelId="{C7CC40F2-11D7-4B1D-936D-38068FD120F6}" type="presParOf" srcId="{0A340447-AA55-461C-8D8C-70C7EB2225BC}" destId="{519183D5-8960-4D79-BE94-6F20745E0276}" srcOrd="1" destOrd="0" presId="urn:microsoft.com/office/officeart/2005/8/layout/process4"/>
    <dgm:cxn modelId="{438FFB5A-6642-4910-8B75-B0B1CF4BB952}" type="presParOf" srcId="{0A340447-AA55-461C-8D8C-70C7EB2225BC}" destId="{56F07B29-E461-4BA5-883C-843929431FB3}" srcOrd="2" destOrd="0" presId="urn:microsoft.com/office/officeart/2005/8/layout/process4"/>
    <dgm:cxn modelId="{777CD176-E9CD-4B8B-A658-183879FE0AB3}" type="presParOf" srcId="{56F07B29-E461-4BA5-883C-843929431FB3}" destId="{2D753BCC-83C3-4320-958F-C774DFF00ED3}" srcOrd="0" destOrd="0" presId="urn:microsoft.com/office/officeart/2005/8/layout/process4"/>
    <dgm:cxn modelId="{33109C35-BD09-4740-A4A8-05AAD2559BEB}" type="presParOf" srcId="{56F07B29-E461-4BA5-883C-843929431FB3}" destId="{DA78BFEF-C3A0-42F5-8DA0-3A274F6CEE3B}" srcOrd="1" destOrd="0" presId="urn:microsoft.com/office/officeart/2005/8/layout/process4"/>
    <dgm:cxn modelId="{00965F8D-09FD-4F62-A7A0-5BC150843E38}" type="presParOf" srcId="{56F07B29-E461-4BA5-883C-843929431FB3}" destId="{AE359F20-C8F8-416D-A363-50BB28DC2B81}" srcOrd="2" destOrd="0" presId="urn:microsoft.com/office/officeart/2005/8/layout/process4"/>
    <dgm:cxn modelId="{F3E3F48C-6D39-4F68-8C7D-230E63EACA0E}" type="presParOf" srcId="{AE359F20-C8F8-416D-A363-50BB28DC2B81}" destId="{859DAC9C-11DC-437D-B7DE-34747916B7A8}" srcOrd="0" destOrd="0" presId="urn:microsoft.com/office/officeart/2005/8/layout/process4"/>
    <dgm:cxn modelId="{04FFC615-F414-4F21-950B-795661EA3D92}" type="presParOf" srcId="{AE359F20-C8F8-416D-A363-50BB28DC2B81}" destId="{0CB78AB0-3FAA-4919-BA64-913B7E113950}"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16A6AC-69D1-4CBC-832E-AF077987C8AB}" type="doc">
      <dgm:prSet loTypeId="urn:microsoft.com/office/officeart/2005/8/layout/hierarchy2" loCatId="hierarchy" qsTypeId="urn:microsoft.com/office/officeart/2005/8/quickstyle/simple1#1" qsCatId="simple" csTypeId="urn:microsoft.com/office/officeart/2005/8/colors/accent1_2#1" csCatId="accent1" phldr="1"/>
      <dgm:spPr/>
      <dgm:t>
        <a:bodyPr/>
        <a:lstStyle/>
        <a:p>
          <a:endParaRPr lang="sv-SE"/>
        </a:p>
      </dgm:t>
    </dgm:pt>
    <dgm:pt modelId="{66CB9F60-DD8A-4179-BB09-48EBB0BF493F}">
      <dgm:prSet phldrT="[Text]" custT="1"/>
      <dgm:spPr>
        <a:ln w="57150">
          <a:solidFill>
            <a:srgbClr val="FF0000"/>
          </a:solidFill>
        </a:ln>
      </dgm:spPr>
      <dgm:t>
        <a:bodyPr/>
        <a:lstStyle/>
        <a:p>
          <a:r>
            <a:rPr lang="sv-SE" sz="1400" dirty="0" err="1" smtClean="0">
              <a:solidFill>
                <a:schemeClr val="tx1"/>
              </a:solidFill>
            </a:rPr>
            <a:t>Field</a:t>
          </a:r>
          <a:r>
            <a:rPr lang="sv-SE" sz="1400" dirty="0" smtClean="0">
              <a:solidFill>
                <a:schemeClr val="tx1"/>
              </a:solidFill>
            </a:rPr>
            <a:t> </a:t>
          </a:r>
          <a:r>
            <a:rPr lang="sv-SE" sz="1400" dirty="0" err="1" smtClean="0">
              <a:solidFill>
                <a:schemeClr val="tx1"/>
              </a:solidFill>
            </a:rPr>
            <a:t>drainage</a:t>
          </a:r>
          <a:r>
            <a:rPr lang="sv-SE" sz="1400" dirty="0" smtClean="0">
              <a:solidFill>
                <a:schemeClr val="tx1"/>
              </a:solidFill>
            </a:rPr>
            <a:t> system (internal)</a:t>
          </a:r>
          <a:endParaRPr lang="sv-SE" sz="1400" dirty="0">
            <a:solidFill>
              <a:schemeClr val="tx1"/>
            </a:solidFill>
          </a:endParaRPr>
        </a:p>
      </dgm:t>
    </dgm:pt>
    <dgm:pt modelId="{DBE29771-C40C-494A-AD17-D2865BE6E356}" type="parTrans" cxnId="{5F9EEDF7-C185-4E0D-BD16-DF7F3898E7D1}">
      <dgm:prSet/>
      <dgm:spPr/>
      <dgm:t>
        <a:bodyPr/>
        <a:lstStyle/>
        <a:p>
          <a:endParaRPr lang="sv-SE" sz="1400">
            <a:solidFill>
              <a:schemeClr val="tx1"/>
            </a:solidFill>
          </a:endParaRPr>
        </a:p>
      </dgm:t>
    </dgm:pt>
    <dgm:pt modelId="{83CF0981-FEBD-4F7F-9741-C2638CC35072}" type="sibTrans" cxnId="{5F9EEDF7-C185-4E0D-BD16-DF7F3898E7D1}">
      <dgm:prSet/>
      <dgm:spPr/>
      <dgm:t>
        <a:bodyPr/>
        <a:lstStyle/>
        <a:p>
          <a:endParaRPr lang="sv-SE" sz="1400">
            <a:solidFill>
              <a:schemeClr val="tx1"/>
            </a:solidFill>
          </a:endParaRPr>
        </a:p>
      </dgm:t>
    </dgm:pt>
    <dgm:pt modelId="{CF1AB905-4F00-4E09-AF0B-7087D04B84AC}">
      <dgm:prSet phldrT="[Text]" custT="1"/>
      <dgm:spPr>
        <a:ln>
          <a:solidFill>
            <a:schemeClr val="tx1"/>
          </a:solidFill>
        </a:ln>
      </dgm:spPr>
      <dgm:t>
        <a:bodyPr/>
        <a:lstStyle/>
        <a:p>
          <a:r>
            <a:rPr lang="sv-SE" sz="1400" dirty="0" err="1" smtClean="0">
              <a:solidFill>
                <a:schemeClr val="tx1"/>
              </a:solidFill>
            </a:rPr>
            <a:t>surface</a:t>
          </a:r>
          <a:r>
            <a:rPr lang="sv-SE" sz="1400" dirty="0" smtClean="0">
              <a:solidFill>
                <a:schemeClr val="tx1"/>
              </a:solidFill>
            </a:rPr>
            <a:t> </a:t>
          </a:r>
          <a:r>
            <a:rPr lang="sv-SE" sz="1400" dirty="0" err="1" smtClean="0">
              <a:solidFill>
                <a:schemeClr val="tx1"/>
              </a:solidFill>
            </a:rPr>
            <a:t>drainage</a:t>
          </a:r>
          <a:r>
            <a:rPr lang="sv-SE" sz="1400" dirty="0" smtClean="0">
              <a:solidFill>
                <a:schemeClr val="tx1"/>
              </a:solidFill>
            </a:rPr>
            <a:t> system (by </a:t>
          </a:r>
          <a:r>
            <a:rPr lang="sv-SE" sz="1400" dirty="0" err="1" smtClean="0">
              <a:solidFill>
                <a:schemeClr val="tx1"/>
              </a:solidFill>
            </a:rPr>
            <a:t>gravity</a:t>
          </a:r>
          <a:r>
            <a:rPr lang="sv-SE" sz="1400" dirty="0" smtClean="0">
              <a:solidFill>
                <a:schemeClr val="tx1"/>
              </a:solidFill>
            </a:rPr>
            <a:t>)</a:t>
          </a:r>
          <a:endParaRPr lang="sv-SE" sz="1400" dirty="0">
            <a:solidFill>
              <a:schemeClr val="tx1"/>
            </a:solidFill>
          </a:endParaRPr>
        </a:p>
      </dgm:t>
    </dgm:pt>
    <dgm:pt modelId="{F45D9BFC-AD39-492F-BFF9-35DF483493AD}" type="parTrans" cxnId="{77FA61E9-FC09-465D-865B-A2BE454A99FC}">
      <dgm:prSet custT="1"/>
      <dgm:spPr/>
      <dgm:t>
        <a:bodyPr/>
        <a:lstStyle/>
        <a:p>
          <a:endParaRPr lang="sv-SE" sz="1400">
            <a:solidFill>
              <a:schemeClr val="tx1"/>
            </a:solidFill>
          </a:endParaRPr>
        </a:p>
      </dgm:t>
    </dgm:pt>
    <dgm:pt modelId="{EADC0391-0802-4929-A879-F0E6AAC874EE}" type="sibTrans" cxnId="{77FA61E9-FC09-465D-865B-A2BE454A99FC}">
      <dgm:prSet/>
      <dgm:spPr/>
      <dgm:t>
        <a:bodyPr/>
        <a:lstStyle/>
        <a:p>
          <a:endParaRPr lang="sv-SE" sz="1400">
            <a:solidFill>
              <a:schemeClr val="tx1"/>
            </a:solidFill>
          </a:endParaRPr>
        </a:p>
      </dgm:t>
    </dgm:pt>
    <dgm:pt modelId="{1C12D278-0A27-4757-9345-939A1DF657F3}">
      <dgm:prSet phldrT="[Text]" custT="1"/>
      <dgm:spPr/>
      <dgm:t>
        <a:bodyPr/>
        <a:lstStyle/>
        <a:p>
          <a:r>
            <a:rPr lang="sv-SE" sz="1400" dirty="0" err="1" smtClean="0">
              <a:solidFill>
                <a:schemeClr val="tx1"/>
              </a:solidFill>
            </a:rPr>
            <a:t>conventional</a:t>
          </a:r>
          <a:r>
            <a:rPr lang="sv-SE" sz="1400" dirty="0" smtClean="0">
              <a:solidFill>
                <a:schemeClr val="tx1"/>
              </a:solidFill>
            </a:rPr>
            <a:t> system</a:t>
          </a:r>
          <a:endParaRPr lang="sv-SE" sz="1400" dirty="0">
            <a:solidFill>
              <a:schemeClr val="tx1"/>
            </a:solidFill>
          </a:endParaRPr>
        </a:p>
      </dgm:t>
    </dgm:pt>
    <dgm:pt modelId="{22123361-D848-426F-A5D7-59F5F4CB2FC8}" type="parTrans" cxnId="{0FEA213D-89C8-4DED-AD79-9166DDCB7FFF}">
      <dgm:prSet custT="1"/>
      <dgm:spPr/>
      <dgm:t>
        <a:bodyPr/>
        <a:lstStyle/>
        <a:p>
          <a:endParaRPr lang="sv-SE" sz="1400">
            <a:solidFill>
              <a:schemeClr val="tx1"/>
            </a:solidFill>
          </a:endParaRPr>
        </a:p>
      </dgm:t>
    </dgm:pt>
    <dgm:pt modelId="{92BFCA73-5600-4375-8CBC-A4F99A9389AD}" type="sibTrans" cxnId="{0FEA213D-89C8-4DED-AD79-9166DDCB7FFF}">
      <dgm:prSet/>
      <dgm:spPr/>
      <dgm:t>
        <a:bodyPr/>
        <a:lstStyle/>
        <a:p>
          <a:endParaRPr lang="sv-SE" sz="1400">
            <a:solidFill>
              <a:schemeClr val="tx1"/>
            </a:solidFill>
          </a:endParaRPr>
        </a:p>
      </dgm:t>
    </dgm:pt>
    <dgm:pt modelId="{A846E22E-973C-4734-8067-AB7FA47E3C88}">
      <dgm:prSet phldrT="[Text]" custT="1"/>
      <dgm:spPr/>
      <dgm:t>
        <a:bodyPr/>
        <a:lstStyle/>
        <a:p>
          <a:r>
            <a:rPr lang="sv-SE" sz="1400" dirty="0" err="1" smtClean="0">
              <a:solidFill>
                <a:schemeClr val="tx1"/>
              </a:solidFill>
            </a:rPr>
            <a:t>controlled</a:t>
          </a:r>
          <a:r>
            <a:rPr lang="sv-SE" sz="1400" dirty="0" smtClean="0">
              <a:solidFill>
                <a:schemeClr val="tx1"/>
              </a:solidFill>
            </a:rPr>
            <a:t> system</a:t>
          </a:r>
          <a:endParaRPr lang="sv-SE" sz="1400" dirty="0">
            <a:solidFill>
              <a:schemeClr val="tx1"/>
            </a:solidFill>
          </a:endParaRPr>
        </a:p>
      </dgm:t>
    </dgm:pt>
    <dgm:pt modelId="{2656892F-D652-4A77-B99F-AFA4771D7816}" type="parTrans" cxnId="{AA6D08E3-C347-4782-9F91-DC63F9B437BA}">
      <dgm:prSet custT="1"/>
      <dgm:spPr/>
      <dgm:t>
        <a:bodyPr/>
        <a:lstStyle/>
        <a:p>
          <a:endParaRPr lang="sv-SE" sz="1400">
            <a:solidFill>
              <a:schemeClr val="tx1"/>
            </a:solidFill>
          </a:endParaRPr>
        </a:p>
      </dgm:t>
    </dgm:pt>
    <dgm:pt modelId="{20AF2EC8-5720-4B8B-A13D-A3D8129459BD}" type="sibTrans" cxnId="{AA6D08E3-C347-4782-9F91-DC63F9B437BA}">
      <dgm:prSet/>
      <dgm:spPr/>
      <dgm:t>
        <a:bodyPr/>
        <a:lstStyle/>
        <a:p>
          <a:endParaRPr lang="sv-SE" sz="1400">
            <a:solidFill>
              <a:schemeClr val="tx1"/>
            </a:solidFill>
          </a:endParaRPr>
        </a:p>
      </dgm:t>
    </dgm:pt>
    <dgm:pt modelId="{EE37EE31-1A57-419B-B38A-28719A766BE8}">
      <dgm:prSet phldrT="[Text]" custT="1"/>
      <dgm:spPr>
        <a:ln>
          <a:solidFill>
            <a:schemeClr val="tx1"/>
          </a:solidFill>
        </a:ln>
      </dgm:spPr>
      <dgm:t>
        <a:bodyPr/>
        <a:lstStyle/>
        <a:p>
          <a:r>
            <a:rPr lang="sv-SE" sz="1400" dirty="0" err="1" smtClean="0">
              <a:solidFill>
                <a:schemeClr val="tx1"/>
              </a:solidFill>
            </a:rPr>
            <a:t>subsurface</a:t>
          </a:r>
          <a:r>
            <a:rPr lang="sv-SE" sz="1400" dirty="0" smtClean="0">
              <a:solidFill>
                <a:schemeClr val="tx1"/>
              </a:solidFill>
            </a:rPr>
            <a:t> </a:t>
          </a:r>
          <a:r>
            <a:rPr lang="sv-SE" sz="1400" dirty="0" err="1" smtClean="0">
              <a:solidFill>
                <a:schemeClr val="tx1"/>
              </a:solidFill>
            </a:rPr>
            <a:t>drainage</a:t>
          </a:r>
          <a:r>
            <a:rPr lang="sv-SE" sz="1400" dirty="0" smtClean="0">
              <a:solidFill>
                <a:schemeClr val="tx1"/>
              </a:solidFill>
            </a:rPr>
            <a:t> system (by </a:t>
          </a:r>
          <a:r>
            <a:rPr lang="sv-SE" sz="1400" dirty="0" err="1" smtClean="0">
              <a:solidFill>
                <a:schemeClr val="tx1"/>
              </a:solidFill>
            </a:rPr>
            <a:t>gravity</a:t>
          </a:r>
          <a:r>
            <a:rPr lang="sv-SE" sz="1400" dirty="0" smtClean="0">
              <a:solidFill>
                <a:schemeClr val="tx1"/>
              </a:solidFill>
            </a:rPr>
            <a:t> or </a:t>
          </a:r>
          <a:r>
            <a:rPr lang="sv-SE" sz="1400" dirty="0" err="1" smtClean="0">
              <a:solidFill>
                <a:schemeClr val="tx1"/>
              </a:solidFill>
            </a:rPr>
            <a:t>pumped</a:t>
          </a:r>
          <a:r>
            <a:rPr lang="sv-SE" sz="1400" dirty="0" smtClean="0">
              <a:solidFill>
                <a:schemeClr val="tx1"/>
              </a:solidFill>
            </a:rPr>
            <a:t>)</a:t>
          </a:r>
          <a:endParaRPr lang="sv-SE" sz="1400" dirty="0">
            <a:solidFill>
              <a:schemeClr val="tx1"/>
            </a:solidFill>
          </a:endParaRPr>
        </a:p>
      </dgm:t>
    </dgm:pt>
    <dgm:pt modelId="{B4E84F21-763A-4977-9832-07D83C776D68}" type="parTrans" cxnId="{B91A6747-1F99-462C-8F0E-354B78AA21F2}">
      <dgm:prSet custT="1"/>
      <dgm:spPr/>
      <dgm:t>
        <a:bodyPr/>
        <a:lstStyle/>
        <a:p>
          <a:endParaRPr lang="sv-SE" sz="1400">
            <a:solidFill>
              <a:schemeClr val="tx1"/>
            </a:solidFill>
          </a:endParaRPr>
        </a:p>
      </dgm:t>
    </dgm:pt>
    <dgm:pt modelId="{15F8D98E-F354-4683-B23B-CC0780A1C229}" type="sibTrans" cxnId="{B91A6747-1F99-462C-8F0E-354B78AA21F2}">
      <dgm:prSet/>
      <dgm:spPr/>
      <dgm:t>
        <a:bodyPr/>
        <a:lstStyle/>
        <a:p>
          <a:endParaRPr lang="sv-SE" sz="1400">
            <a:solidFill>
              <a:schemeClr val="tx1"/>
            </a:solidFill>
          </a:endParaRPr>
        </a:p>
      </dgm:t>
    </dgm:pt>
    <dgm:pt modelId="{D0E2F11C-B4B3-4FC7-9C90-8AD3C52ED0D0}">
      <dgm:prSet phldrT="[Text]" custT="1"/>
      <dgm:spPr/>
      <dgm:t>
        <a:bodyPr/>
        <a:lstStyle/>
        <a:p>
          <a:r>
            <a:rPr lang="sv-SE" sz="1400" dirty="0" err="1" smtClean="0">
              <a:solidFill>
                <a:schemeClr val="tx1"/>
              </a:solidFill>
            </a:rPr>
            <a:t>conventional</a:t>
          </a:r>
          <a:r>
            <a:rPr lang="sv-SE" sz="1400" dirty="0" smtClean="0">
              <a:solidFill>
                <a:schemeClr val="tx1"/>
              </a:solidFill>
            </a:rPr>
            <a:t> system</a:t>
          </a:r>
          <a:endParaRPr lang="sv-SE" sz="1400" dirty="0">
            <a:solidFill>
              <a:schemeClr val="tx1"/>
            </a:solidFill>
          </a:endParaRPr>
        </a:p>
      </dgm:t>
    </dgm:pt>
    <dgm:pt modelId="{54F61F9A-AC10-42E3-8C81-BC763F6BF1D0}" type="parTrans" cxnId="{F5D4CC34-6D2A-4B33-8408-B284F6531803}">
      <dgm:prSet custT="1"/>
      <dgm:spPr/>
      <dgm:t>
        <a:bodyPr/>
        <a:lstStyle/>
        <a:p>
          <a:endParaRPr lang="sv-SE" sz="1400">
            <a:solidFill>
              <a:schemeClr val="tx1"/>
            </a:solidFill>
          </a:endParaRPr>
        </a:p>
      </dgm:t>
    </dgm:pt>
    <dgm:pt modelId="{92D8C9E6-E5ED-4548-BEEC-A5EF10EB6072}" type="sibTrans" cxnId="{F5D4CC34-6D2A-4B33-8408-B284F6531803}">
      <dgm:prSet/>
      <dgm:spPr/>
      <dgm:t>
        <a:bodyPr/>
        <a:lstStyle/>
        <a:p>
          <a:endParaRPr lang="sv-SE" sz="1400">
            <a:solidFill>
              <a:schemeClr val="tx1"/>
            </a:solidFill>
          </a:endParaRPr>
        </a:p>
      </dgm:t>
    </dgm:pt>
    <dgm:pt modelId="{4F201E0F-CB59-4298-834C-2E5FBD33BEAA}">
      <dgm:prSet phldrT="[Text]" custT="1"/>
      <dgm:spPr/>
      <dgm:t>
        <a:bodyPr/>
        <a:lstStyle/>
        <a:p>
          <a:r>
            <a:rPr lang="sv-SE" sz="1400" dirty="0" smtClean="0">
              <a:solidFill>
                <a:schemeClr val="tx1"/>
              </a:solidFill>
            </a:rPr>
            <a:t>Reglerbara system</a:t>
          </a:r>
          <a:endParaRPr lang="sv-SE" sz="1400" dirty="0">
            <a:solidFill>
              <a:schemeClr val="tx1"/>
            </a:solidFill>
          </a:endParaRPr>
        </a:p>
      </dgm:t>
    </dgm:pt>
    <dgm:pt modelId="{F7A32027-5894-463C-9DD1-68B8B3DD603A}" type="parTrans" cxnId="{B1064A94-008B-40CE-AE91-7BCAE396C620}">
      <dgm:prSet custT="1"/>
      <dgm:spPr/>
      <dgm:t>
        <a:bodyPr/>
        <a:lstStyle/>
        <a:p>
          <a:endParaRPr lang="sv-SE" sz="1400">
            <a:solidFill>
              <a:schemeClr val="tx1"/>
            </a:solidFill>
          </a:endParaRPr>
        </a:p>
      </dgm:t>
    </dgm:pt>
    <dgm:pt modelId="{1CAD0181-55B8-4222-8FA5-1E5ACE2FD76A}" type="sibTrans" cxnId="{B1064A94-008B-40CE-AE91-7BCAE396C620}">
      <dgm:prSet/>
      <dgm:spPr/>
      <dgm:t>
        <a:bodyPr/>
        <a:lstStyle/>
        <a:p>
          <a:endParaRPr lang="sv-SE" sz="1400">
            <a:solidFill>
              <a:schemeClr val="tx1"/>
            </a:solidFill>
          </a:endParaRPr>
        </a:p>
      </dgm:t>
    </dgm:pt>
    <dgm:pt modelId="{784B8930-7CDA-4DA0-9F17-C13CEDE76B92}">
      <dgm:prSet phldrT="[Text]" custT="1"/>
      <dgm:spPr/>
      <dgm:t>
        <a:bodyPr/>
        <a:lstStyle/>
        <a:p>
          <a:r>
            <a:rPr lang="sv-SE" sz="1400" dirty="0" err="1" smtClean="0">
              <a:solidFill>
                <a:schemeClr val="tx1"/>
              </a:solidFill>
            </a:rPr>
            <a:t>graded</a:t>
          </a:r>
          <a:r>
            <a:rPr lang="sv-SE" sz="1400" dirty="0" smtClean="0">
              <a:solidFill>
                <a:schemeClr val="tx1"/>
              </a:solidFill>
            </a:rPr>
            <a:t> land</a:t>
          </a:r>
          <a:endParaRPr lang="sv-SE" sz="1400" dirty="0">
            <a:solidFill>
              <a:schemeClr val="tx1"/>
            </a:solidFill>
          </a:endParaRPr>
        </a:p>
      </dgm:t>
    </dgm:pt>
    <dgm:pt modelId="{D8ED02A7-F5E9-43D8-8775-3D4CF93478CB}" type="parTrans" cxnId="{29EC3002-75A4-47E3-B146-5CA582D9D469}">
      <dgm:prSet custT="1"/>
      <dgm:spPr/>
      <dgm:t>
        <a:bodyPr/>
        <a:lstStyle/>
        <a:p>
          <a:endParaRPr lang="sv-SE" sz="1400">
            <a:solidFill>
              <a:schemeClr val="tx1"/>
            </a:solidFill>
          </a:endParaRPr>
        </a:p>
      </dgm:t>
    </dgm:pt>
    <dgm:pt modelId="{CD9904F5-2646-4527-846A-1583C9288820}" type="sibTrans" cxnId="{29EC3002-75A4-47E3-B146-5CA582D9D469}">
      <dgm:prSet/>
      <dgm:spPr/>
      <dgm:t>
        <a:bodyPr/>
        <a:lstStyle/>
        <a:p>
          <a:endParaRPr lang="sv-SE" sz="1400">
            <a:solidFill>
              <a:schemeClr val="tx1"/>
            </a:solidFill>
          </a:endParaRPr>
        </a:p>
      </dgm:t>
    </dgm:pt>
    <dgm:pt modelId="{D8077626-46BE-457B-A90C-00441F666DD4}">
      <dgm:prSet phldrT="[Text]" custT="1"/>
      <dgm:spPr/>
      <dgm:t>
        <a:bodyPr/>
        <a:lstStyle/>
        <a:p>
          <a:r>
            <a:rPr lang="sv-SE" sz="1400" dirty="0" err="1" smtClean="0">
              <a:solidFill>
                <a:schemeClr val="tx1"/>
              </a:solidFill>
            </a:rPr>
            <a:t>bedded</a:t>
          </a:r>
          <a:r>
            <a:rPr lang="sv-SE" sz="1400" dirty="0" smtClean="0">
              <a:solidFill>
                <a:schemeClr val="tx1"/>
              </a:solidFill>
            </a:rPr>
            <a:t> land</a:t>
          </a:r>
          <a:endParaRPr lang="sv-SE" sz="1400" dirty="0">
            <a:solidFill>
              <a:schemeClr val="tx1"/>
            </a:solidFill>
          </a:endParaRPr>
        </a:p>
      </dgm:t>
    </dgm:pt>
    <dgm:pt modelId="{02D18BF0-0488-4ED0-9D0D-39EB36AF0A88}" type="parTrans" cxnId="{F897931B-26CE-4371-843D-B204D631FE1B}">
      <dgm:prSet custT="1"/>
      <dgm:spPr/>
      <dgm:t>
        <a:bodyPr/>
        <a:lstStyle/>
        <a:p>
          <a:endParaRPr lang="sv-SE" sz="1400">
            <a:solidFill>
              <a:schemeClr val="tx1"/>
            </a:solidFill>
          </a:endParaRPr>
        </a:p>
      </dgm:t>
    </dgm:pt>
    <dgm:pt modelId="{5752FC04-EF60-4ACB-B8DF-C614119CA4D3}" type="sibTrans" cxnId="{F897931B-26CE-4371-843D-B204D631FE1B}">
      <dgm:prSet/>
      <dgm:spPr/>
      <dgm:t>
        <a:bodyPr/>
        <a:lstStyle/>
        <a:p>
          <a:endParaRPr lang="sv-SE" sz="1400">
            <a:solidFill>
              <a:schemeClr val="tx1"/>
            </a:solidFill>
          </a:endParaRPr>
        </a:p>
      </dgm:t>
    </dgm:pt>
    <dgm:pt modelId="{F2DFE576-9CD7-407C-9CD7-E1BFEB4D9507}">
      <dgm:prSet phldrT="[Text]" custT="1"/>
      <dgm:spPr/>
      <dgm:t>
        <a:bodyPr/>
        <a:lstStyle/>
        <a:p>
          <a:r>
            <a:rPr lang="sv-SE" sz="1400" dirty="0" err="1" smtClean="0">
              <a:solidFill>
                <a:schemeClr val="tx1"/>
              </a:solidFill>
            </a:rPr>
            <a:t>bunded</a:t>
          </a:r>
          <a:r>
            <a:rPr lang="sv-SE" sz="1400" dirty="0" smtClean="0">
              <a:solidFill>
                <a:schemeClr val="tx1"/>
              </a:solidFill>
            </a:rPr>
            <a:t> </a:t>
          </a:r>
          <a:r>
            <a:rPr lang="sv-SE" sz="1400" dirty="0" err="1" smtClean="0">
              <a:solidFill>
                <a:schemeClr val="tx1"/>
              </a:solidFill>
            </a:rPr>
            <a:t>basins</a:t>
          </a:r>
          <a:endParaRPr lang="sv-SE" sz="1400" dirty="0">
            <a:solidFill>
              <a:schemeClr val="tx1"/>
            </a:solidFill>
          </a:endParaRPr>
        </a:p>
      </dgm:t>
    </dgm:pt>
    <dgm:pt modelId="{DA090B63-35A6-4510-A40E-B665A9D5C931}" type="parTrans" cxnId="{0B403F62-86CC-4E9C-B9C6-7F2C5C6AA994}">
      <dgm:prSet custT="1"/>
      <dgm:spPr/>
      <dgm:t>
        <a:bodyPr/>
        <a:lstStyle/>
        <a:p>
          <a:endParaRPr lang="sv-SE" sz="1400">
            <a:solidFill>
              <a:schemeClr val="tx1"/>
            </a:solidFill>
          </a:endParaRPr>
        </a:p>
      </dgm:t>
    </dgm:pt>
    <dgm:pt modelId="{B666CAB0-795D-4EF7-9D4E-69185343468A}" type="sibTrans" cxnId="{0B403F62-86CC-4E9C-B9C6-7F2C5C6AA994}">
      <dgm:prSet/>
      <dgm:spPr/>
      <dgm:t>
        <a:bodyPr/>
        <a:lstStyle/>
        <a:p>
          <a:endParaRPr lang="sv-SE" sz="1400">
            <a:solidFill>
              <a:schemeClr val="tx1"/>
            </a:solidFill>
          </a:endParaRPr>
        </a:p>
      </dgm:t>
    </dgm:pt>
    <dgm:pt modelId="{D7D55DB0-7C71-48E2-B9B0-04C640E4246C}">
      <dgm:prSet phldrT="[Text]" custT="1"/>
      <dgm:spPr/>
      <dgm:t>
        <a:bodyPr/>
        <a:lstStyle/>
        <a:p>
          <a:r>
            <a:rPr lang="sv-SE" sz="1400" dirty="0" err="1" smtClean="0">
              <a:solidFill>
                <a:schemeClr val="tx1"/>
              </a:solidFill>
            </a:rPr>
            <a:t>bunded</a:t>
          </a:r>
          <a:r>
            <a:rPr lang="sv-SE" sz="1400" dirty="0" smtClean="0">
              <a:solidFill>
                <a:schemeClr val="tx1"/>
              </a:solidFill>
            </a:rPr>
            <a:t> </a:t>
          </a:r>
          <a:r>
            <a:rPr lang="sv-SE" sz="1400" dirty="0" err="1" smtClean="0">
              <a:solidFill>
                <a:schemeClr val="tx1"/>
              </a:solidFill>
            </a:rPr>
            <a:t>terraces</a:t>
          </a:r>
          <a:endParaRPr lang="sv-SE" sz="1400" dirty="0">
            <a:solidFill>
              <a:schemeClr val="tx1"/>
            </a:solidFill>
          </a:endParaRPr>
        </a:p>
      </dgm:t>
    </dgm:pt>
    <dgm:pt modelId="{E681691E-B0A5-4AF3-9187-0576A334596D}" type="parTrans" cxnId="{2F3F008F-23F7-48C9-BA7D-8D0B0E78D0BE}">
      <dgm:prSet custT="1"/>
      <dgm:spPr/>
      <dgm:t>
        <a:bodyPr/>
        <a:lstStyle/>
        <a:p>
          <a:endParaRPr lang="sv-SE" sz="1400">
            <a:solidFill>
              <a:schemeClr val="tx1"/>
            </a:solidFill>
          </a:endParaRPr>
        </a:p>
      </dgm:t>
    </dgm:pt>
    <dgm:pt modelId="{FB6C124B-A6BD-4B44-A412-D0E5B939A75D}" type="sibTrans" cxnId="{2F3F008F-23F7-48C9-BA7D-8D0B0E78D0BE}">
      <dgm:prSet/>
      <dgm:spPr/>
      <dgm:t>
        <a:bodyPr/>
        <a:lstStyle/>
        <a:p>
          <a:endParaRPr lang="sv-SE" sz="1400">
            <a:solidFill>
              <a:schemeClr val="tx1"/>
            </a:solidFill>
          </a:endParaRPr>
        </a:p>
      </dgm:t>
    </dgm:pt>
    <dgm:pt modelId="{62D646DE-20DA-47AE-8AA2-E013BB5096B3}">
      <dgm:prSet phldrT="[Text]" custT="1"/>
      <dgm:spPr/>
      <dgm:t>
        <a:bodyPr/>
        <a:lstStyle/>
        <a:p>
          <a:r>
            <a:rPr lang="sv-SE" sz="1400" dirty="0" err="1" smtClean="0">
              <a:solidFill>
                <a:schemeClr val="tx1"/>
              </a:solidFill>
            </a:rPr>
            <a:t>subsurface</a:t>
          </a:r>
          <a:r>
            <a:rPr lang="sv-SE" sz="1400" dirty="0" smtClean="0">
              <a:solidFill>
                <a:schemeClr val="tx1"/>
              </a:solidFill>
            </a:rPr>
            <a:t>, </a:t>
          </a:r>
          <a:r>
            <a:rPr lang="sv-SE" sz="1400" dirty="0" err="1" smtClean="0">
              <a:solidFill>
                <a:schemeClr val="tx1"/>
              </a:solidFill>
            </a:rPr>
            <a:t>open</a:t>
          </a:r>
          <a:r>
            <a:rPr lang="sv-SE" sz="1400" dirty="0" smtClean="0">
              <a:solidFill>
                <a:schemeClr val="tx1"/>
              </a:solidFill>
            </a:rPr>
            <a:t> </a:t>
          </a:r>
          <a:r>
            <a:rPr lang="sv-SE" sz="1400" dirty="0" err="1" smtClean="0">
              <a:solidFill>
                <a:schemeClr val="tx1"/>
              </a:solidFill>
            </a:rPr>
            <a:t>ditches</a:t>
          </a:r>
          <a:endParaRPr lang="sv-SE" sz="1400" dirty="0">
            <a:solidFill>
              <a:schemeClr val="tx1"/>
            </a:solidFill>
          </a:endParaRPr>
        </a:p>
      </dgm:t>
    </dgm:pt>
    <dgm:pt modelId="{F1E567FC-187F-465C-817F-91E6D4098F35}" type="parTrans" cxnId="{06F6EA15-3BC3-4643-92E3-9872990648E5}">
      <dgm:prSet custT="1"/>
      <dgm:spPr/>
      <dgm:t>
        <a:bodyPr/>
        <a:lstStyle/>
        <a:p>
          <a:endParaRPr lang="sv-SE" sz="1400">
            <a:solidFill>
              <a:schemeClr val="tx1"/>
            </a:solidFill>
          </a:endParaRPr>
        </a:p>
      </dgm:t>
    </dgm:pt>
    <dgm:pt modelId="{C9F468EB-D47A-487A-8D94-29FDB7046B02}" type="sibTrans" cxnId="{06F6EA15-3BC3-4643-92E3-9872990648E5}">
      <dgm:prSet/>
      <dgm:spPr/>
      <dgm:t>
        <a:bodyPr/>
        <a:lstStyle/>
        <a:p>
          <a:endParaRPr lang="sv-SE" sz="1400">
            <a:solidFill>
              <a:schemeClr val="tx1"/>
            </a:solidFill>
          </a:endParaRPr>
        </a:p>
      </dgm:t>
    </dgm:pt>
    <dgm:pt modelId="{84CC76C0-3664-4AE8-A722-10FB39DA3013}">
      <dgm:prSet phldrT="[Text]" custT="1"/>
      <dgm:spPr/>
      <dgm:t>
        <a:bodyPr/>
        <a:lstStyle/>
        <a:p>
          <a:r>
            <a:rPr lang="sv-SE" sz="1400" dirty="0" err="1" smtClean="0">
              <a:solidFill>
                <a:schemeClr val="tx1"/>
              </a:solidFill>
            </a:rPr>
            <a:t>sub</a:t>
          </a:r>
          <a:r>
            <a:rPr lang="sv-SE" sz="1400" dirty="0" smtClean="0">
              <a:solidFill>
                <a:schemeClr val="tx1"/>
              </a:solidFill>
            </a:rPr>
            <a:t> </a:t>
          </a:r>
          <a:r>
            <a:rPr lang="sv-SE" sz="1400" smtClean="0">
              <a:solidFill>
                <a:schemeClr val="tx1"/>
              </a:solidFill>
            </a:rPr>
            <a:t>soiling</a:t>
          </a:r>
          <a:endParaRPr lang="sv-SE" sz="1400" dirty="0">
            <a:solidFill>
              <a:schemeClr val="tx1"/>
            </a:solidFill>
          </a:endParaRPr>
        </a:p>
      </dgm:t>
    </dgm:pt>
    <dgm:pt modelId="{D8F0575A-7064-4F9E-8DF7-78AB83589FDE}" type="parTrans" cxnId="{8980A63B-2D64-4D9B-8C80-33B5A4CFFC6C}">
      <dgm:prSet custT="1"/>
      <dgm:spPr/>
      <dgm:t>
        <a:bodyPr/>
        <a:lstStyle/>
        <a:p>
          <a:endParaRPr lang="sv-SE" sz="1400">
            <a:solidFill>
              <a:schemeClr val="tx1"/>
            </a:solidFill>
          </a:endParaRPr>
        </a:p>
      </dgm:t>
    </dgm:pt>
    <dgm:pt modelId="{ECE05A18-24DD-4672-9CBC-83C5899893CC}" type="sibTrans" cxnId="{8980A63B-2D64-4D9B-8C80-33B5A4CFFC6C}">
      <dgm:prSet/>
      <dgm:spPr/>
      <dgm:t>
        <a:bodyPr/>
        <a:lstStyle/>
        <a:p>
          <a:endParaRPr lang="sv-SE" sz="1400">
            <a:solidFill>
              <a:schemeClr val="tx1"/>
            </a:solidFill>
          </a:endParaRPr>
        </a:p>
      </dgm:t>
    </dgm:pt>
    <dgm:pt modelId="{9CF51922-BCAD-4994-8A78-12C87307158D}">
      <dgm:prSet phldrT="[Text]" custT="1"/>
      <dgm:spPr/>
      <dgm:t>
        <a:bodyPr/>
        <a:lstStyle/>
        <a:p>
          <a:r>
            <a:rPr lang="sv-SE" sz="1400" dirty="0" smtClean="0">
              <a:solidFill>
                <a:schemeClr val="tx1"/>
              </a:solidFill>
            </a:rPr>
            <a:t>Reglerbar dränering</a:t>
          </a:r>
          <a:endParaRPr lang="sv-SE" sz="1400" dirty="0">
            <a:solidFill>
              <a:schemeClr val="tx1"/>
            </a:solidFill>
          </a:endParaRPr>
        </a:p>
      </dgm:t>
    </dgm:pt>
    <dgm:pt modelId="{A5EA3C8F-EB30-41E0-8793-79101D1CC29C}" type="parTrans" cxnId="{17190967-9F54-444A-9859-5070F08F636D}">
      <dgm:prSet custT="1"/>
      <dgm:spPr/>
      <dgm:t>
        <a:bodyPr/>
        <a:lstStyle/>
        <a:p>
          <a:endParaRPr lang="sv-SE" sz="1400">
            <a:solidFill>
              <a:schemeClr val="tx1"/>
            </a:solidFill>
          </a:endParaRPr>
        </a:p>
      </dgm:t>
    </dgm:pt>
    <dgm:pt modelId="{C1200EEF-035E-44AF-9550-7EDF52E59057}" type="sibTrans" cxnId="{17190967-9F54-444A-9859-5070F08F636D}">
      <dgm:prSet/>
      <dgm:spPr/>
      <dgm:t>
        <a:bodyPr/>
        <a:lstStyle/>
        <a:p>
          <a:endParaRPr lang="sv-SE" sz="1400">
            <a:solidFill>
              <a:schemeClr val="tx1"/>
            </a:solidFill>
          </a:endParaRPr>
        </a:p>
      </dgm:t>
    </dgm:pt>
    <dgm:pt modelId="{F6BC3007-1B90-4508-A900-EE66EAD27270}">
      <dgm:prSet phldrT="[Text]" custT="1"/>
      <dgm:spPr/>
      <dgm:t>
        <a:bodyPr/>
        <a:lstStyle/>
        <a:p>
          <a:r>
            <a:rPr lang="sv-SE" sz="1400" dirty="0" smtClean="0">
              <a:solidFill>
                <a:schemeClr val="tx1"/>
              </a:solidFill>
            </a:rPr>
            <a:t>Vertikal dränering</a:t>
          </a:r>
          <a:endParaRPr lang="sv-SE" sz="1400" dirty="0">
            <a:solidFill>
              <a:schemeClr val="tx1"/>
            </a:solidFill>
          </a:endParaRPr>
        </a:p>
      </dgm:t>
    </dgm:pt>
    <dgm:pt modelId="{5F4C6749-35C5-4C4D-A5C6-028CE7FB942C}" type="parTrans" cxnId="{66AB698D-2623-43C0-9E4A-720DAE7F0147}">
      <dgm:prSet custT="1"/>
      <dgm:spPr/>
      <dgm:t>
        <a:bodyPr/>
        <a:lstStyle/>
        <a:p>
          <a:endParaRPr lang="sv-SE" sz="1400">
            <a:solidFill>
              <a:schemeClr val="tx1"/>
            </a:solidFill>
          </a:endParaRPr>
        </a:p>
      </dgm:t>
    </dgm:pt>
    <dgm:pt modelId="{2394211F-7C77-417A-8D39-21D32D645359}" type="sibTrans" cxnId="{66AB698D-2623-43C0-9E4A-720DAE7F0147}">
      <dgm:prSet/>
      <dgm:spPr/>
      <dgm:t>
        <a:bodyPr/>
        <a:lstStyle/>
        <a:p>
          <a:endParaRPr lang="sv-SE" sz="1400">
            <a:solidFill>
              <a:schemeClr val="tx1"/>
            </a:solidFill>
          </a:endParaRPr>
        </a:p>
      </dgm:t>
    </dgm:pt>
    <dgm:pt modelId="{5753B752-50E2-44C8-B6ED-247545184EE4}" type="pres">
      <dgm:prSet presAssocID="{F616A6AC-69D1-4CBC-832E-AF077987C8AB}" presName="diagram" presStyleCnt="0">
        <dgm:presLayoutVars>
          <dgm:chPref val="1"/>
          <dgm:dir/>
          <dgm:animOne val="branch"/>
          <dgm:animLvl val="lvl"/>
          <dgm:resizeHandles val="exact"/>
        </dgm:presLayoutVars>
      </dgm:prSet>
      <dgm:spPr/>
      <dgm:t>
        <a:bodyPr/>
        <a:lstStyle/>
        <a:p>
          <a:endParaRPr lang="sv-SE"/>
        </a:p>
      </dgm:t>
    </dgm:pt>
    <dgm:pt modelId="{0D4A0040-E9EE-4B47-BB58-524846BD40CC}" type="pres">
      <dgm:prSet presAssocID="{66CB9F60-DD8A-4179-BB09-48EBB0BF493F}" presName="root1" presStyleCnt="0"/>
      <dgm:spPr/>
    </dgm:pt>
    <dgm:pt modelId="{5F0DC1ED-6404-4D04-A712-8A3FD8411374}" type="pres">
      <dgm:prSet presAssocID="{66CB9F60-DD8A-4179-BB09-48EBB0BF493F}" presName="LevelOneTextNode" presStyleLbl="node0" presStyleIdx="0" presStyleCnt="1" custScaleX="181501" custScaleY="156683">
        <dgm:presLayoutVars>
          <dgm:chPref val="3"/>
        </dgm:presLayoutVars>
      </dgm:prSet>
      <dgm:spPr/>
      <dgm:t>
        <a:bodyPr/>
        <a:lstStyle/>
        <a:p>
          <a:endParaRPr lang="sv-SE"/>
        </a:p>
      </dgm:t>
    </dgm:pt>
    <dgm:pt modelId="{1FC29F0B-63D3-4A77-BF66-44AD5EDA2CDC}" type="pres">
      <dgm:prSet presAssocID="{66CB9F60-DD8A-4179-BB09-48EBB0BF493F}" presName="level2hierChild" presStyleCnt="0"/>
      <dgm:spPr/>
    </dgm:pt>
    <dgm:pt modelId="{4DE7590E-3B13-4D92-8196-22280DB4623C}" type="pres">
      <dgm:prSet presAssocID="{F45D9BFC-AD39-492F-BFF9-35DF483493AD}" presName="conn2-1" presStyleLbl="parChTrans1D2" presStyleIdx="0" presStyleCnt="2"/>
      <dgm:spPr/>
      <dgm:t>
        <a:bodyPr/>
        <a:lstStyle/>
        <a:p>
          <a:endParaRPr lang="sv-SE"/>
        </a:p>
      </dgm:t>
    </dgm:pt>
    <dgm:pt modelId="{EB17FFEB-BCBC-4426-8306-31023D4FEFA1}" type="pres">
      <dgm:prSet presAssocID="{F45D9BFC-AD39-492F-BFF9-35DF483493AD}" presName="connTx" presStyleLbl="parChTrans1D2" presStyleIdx="0" presStyleCnt="2"/>
      <dgm:spPr/>
      <dgm:t>
        <a:bodyPr/>
        <a:lstStyle/>
        <a:p>
          <a:endParaRPr lang="sv-SE"/>
        </a:p>
      </dgm:t>
    </dgm:pt>
    <dgm:pt modelId="{C8B80B1F-52EE-49D7-B0EF-DA686E920FE2}" type="pres">
      <dgm:prSet presAssocID="{CF1AB905-4F00-4E09-AF0B-7087D04B84AC}" presName="root2" presStyleCnt="0"/>
      <dgm:spPr/>
    </dgm:pt>
    <dgm:pt modelId="{4A4399EE-CFD1-406B-852B-4DAD59F6F0D4}" type="pres">
      <dgm:prSet presAssocID="{CF1AB905-4F00-4E09-AF0B-7087D04B84AC}" presName="LevelTwoTextNode" presStyleLbl="node2" presStyleIdx="0" presStyleCnt="2" custScaleX="133342" custScaleY="219559">
        <dgm:presLayoutVars>
          <dgm:chPref val="3"/>
        </dgm:presLayoutVars>
      </dgm:prSet>
      <dgm:spPr/>
      <dgm:t>
        <a:bodyPr/>
        <a:lstStyle/>
        <a:p>
          <a:endParaRPr lang="sv-SE"/>
        </a:p>
      </dgm:t>
    </dgm:pt>
    <dgm:pt modelId="{0101770F-AA49-432D-B813-5EF049F13BE8}" type="pres">
      <dgm:prSet presAssocID="{CF1AB905-4F00-4E09-AF0B-7087D04B84AC}" presName="level3hierChild" presStyleCnt="0"/>
      <dgm:spPr/>
    </dgm:pt>
    <dgm:pt modelId="{B5CCE3E8-7B71-47DE-A323-A8A13ED903A0}" type="pres">
      <dgm:prSet presAssocID="{22123361-D848-426F-A5D7-59F5F4CB2FC8}" presName="conn2-1" presStyleLbl="parChTrans1D3" presStyleIdx="0" presStyleCnt="4"/>
      <dgm:spPr/>
      <dgm:t>
        <a:bodyPr/>
        <a:lstStyle/>
        <a:p>
          <a:endParaRPr lang="sv-SE"/>
        </a:p>
      </dgm:t>
    </dgm:pt>
    <dgm:pt modelId="{D6077209-8B8D-47ED-82F6-C0EAA4B1C2C4}" type="pres">
      <dgm:prSet presAssocID="{22123361-D848-426F-A5D7-59F5F4CB2FC8}" presName="connTx" presStyleLbl="parChTrans1D3" presStyleIdx="0" presStyleCnt="4"/>
      <dgm:spPr/>
      <dgm:t>
        <a:bodyPr/>
        <a:lstStyle/>
        <a:p>
          <a:endParaRPr lang="sv-SE"/>
        </a:p>
      </dgm:t>
    </dgm:pt>
    <dgm:pt modelId="{0FD48A0B-03DC-4083-9EF8-315C1CE5B7C1}" type="pres">
      <dgm:prSet presAssocID="{1C12D278-0A27-4757-9345-939A1DF657F3}" presName="root2" presStyleCnt="0"/>
      <dgm:spPr/>
    </dgm:pt>
    <dgm:pt modelId="{B871525B-A2D0-4A9C-91A1-F34B04D8B51D}" type="pres">
      <dgm:prSet presAssocID="{1C12D278-0A27-4757-9345-939A1DF657F3}" presName="LevelTwoTextNode" presStyleLbl="node3" presStyleIdx="0" presStyleCnt="4" custScaleX="162472" custScaleY="159448">
        <dgm:presLayoutVars>
          <dgm:chPref val="3"/>
        </dgm:presLayoutVars>
      </dgm:prSet>
      <dgm:spPr/>
      <dgm:t>
        <a:bodyPr/>
        <a:lstStyle/>
        <a:p>
          <a:endParaRPr lang="sv-SE"/>
        </a:p>
      </dgm:t>
    </dgm:pt>
    <dgm:pt modelId="{CDB92DD5-86E2-4EE4-8583-08E61AFD52CF}" type="pres">
      <dgm:prSet presAssocID="{1C12D278-0A27-4757-9345-939A1DF657F3}" presName="level3hierChild" presStyleCnt="0"/>
      <dgm:spPr/>
    </dgm:pt>
    <dgm:pt modelId="{C9136DD5-8586-406D-A6B2-EFB3CBDBAADA}" type="pres">
      <dgm:prSet presAssocID="{D8ED02A7-F5E9-43D8-8775-3D4CF93478CB}" presName="conn2-1" presStyleLbl="parChTrans1D4" presStyleIdx="0" presStyleCnt="8"/>
      <dgm:spPr/>
      <dgm:t>
        <a:bodyPr/>
        <a:lstStyle/>
        <a:p>
          <a:endParaRPr lang="sv-SE"/>
        </a:p>
      </dgm:t>
    </dgm:pt>
    <dgm:pt modelId="{DDFE7320-D0C9-4EE3-BC10-D2E77D946183}" type="pres">
      <dgm:prSet presAssocID="{D8ED02A7-F5E9-43D8-8775-3D4CF93478CB}" presName="connTx" presStyleLbl="parChTrans1D4" presStyleIdx="0" presStyleCnt="8"/>
      <dgm:spPr/>
      <dgm:t>
        <a:bodyPr/>
        <a:lstStyle/>
        <a:p>
          <a:endParaRPr lang="sv-SE"/>
        </a:p>
      </dgm:t>
    </dgm:pt>
    <dgm:pt modelId="{76816CB4-F30F-4C8F-AC68-735BD4F17353}" type="pres">
      <dgm:prSet presAssocID="{784B8930-7CDA-4DA0-9F17-C13CEDE76B92}" presName="root2" presStyleCnt="0"/>
      <dgm:spPr/>
    </dgm:pt>
    <dgm:pt modelId="{C69FE083-7798-41CD-B69D-DAC016F96EDB}" type="pres">
      <dgm:prSet presAssocID="{784B8930-7CDA-4DA0-9F17-C13CEDE76B92}" presName="LevelTwoTextNode" presStyleLbl="node4" presStyleIdx="0" presStyleCnt="8" custScaleX="132952" custScaleY="172165">
        <dgm:presLayoutVars>
          <dgm:chPref val="3"/>
        </dgm:presLayoutVars>
      </dgm:prSet>
      <dgm:spPr/>
      <dgm:t>
        <a:bodyPr/>
        <a:lstStyle/>
        <a:p>
          <a:endParaRPr lang="sv-SE"/>
        </a:p>
      </dgm:t>
    </dgm:pt>
    <dgm:pt modelId="{EE5A4E32-E3D8-4F1E-B92B-FE42E0D39DC2}" type="pres">
      <dgm:prSet presAssocID="{784B8930-7CDA-4DA0-9F17-C13CEDE76B92}" presName="level3hierChild" presStyleCnt="0"/>
      <dgm:spPr/>
    </dgm:pt>
    <dgm:pt modelId="{D1AAFC5E-A8C0-40AB-80F8-D515B0A78441}" type="pres">
      <dgm:prSet presAssocID="{02D18BF0-0488-4ED0-9D0D-39EB36AF0A88}" presName="conn2-1" presStyleLbl="parChTrans1D4" presStyleIdx="1" presStyleCnt="8"/>
      <dgm:spPr/>
      <dgm:t>
        <a:bodyPr/>
        <a:lstStyle/>
        <a:p>
          <a:endParaRPr lang="sv-SE"/>
        </a:p>
      </dgm:t>
    </dgm:pt>
    <dgm:pt modelId="{70926BBC-FB8C-4BA7-9B35-2075FBEA7313}" type="pres">
      <dgm:prSet presAssocID="{02D18BF0-0488-4ED0-9D0D-39EB36AF0A88}" presName="connTx" presStyleLbl="parChTrans1D4" presStyleIdx="1" presStyleCnt="8"/>
      <dgm:spPr/>
      <dgm:t>
        <a:bodyPr/>
        <a:lstStyle/>
        <a:p>
          <a:endParaRPr lang="sv-SE"/>
        </a:p>
      </dgm:t>
    </dgm:pt>
    <dgm:pt modelId="{59382FFC-A6AC-49F2-B0B4-D098CB924469}" type="pres">
      <dgm:prSet presAssocID="{D8077626-46BE-457B-A90C-00441F666DD4}" presName="root2" presStyleCnt="0"/>
      <dgm:spPr/>
    </dgm:pt>
    <dgm:pt modelId="{FD59257E-AA8C-479C-ADEB-217CCB12739C}" type="pres">
      <dgm:prSet presAssocID="{D8077626-46BE-457B-A90C-00441F666DD4}" presName="LevelTwoTextNode" presStyleLbl="node4" presStyleIdx="1" presStyleCnt="8">
        <dgm:presLayoutVars>
          <dgm:chPref val="3"/>
        </dgm:presLayoutVars>
      </dgm:prSet>
      <dgm:spPr/>
      <dgm:t>
        <a:bodyPr/>
        <a:lstStyle/>
        <a:p>
          <a:endParaRPr lang="sv-SE"/>
        </a:p>
      </dgm:t>
    </dgm:pt>
    <dgm:pt modelId="{1BCCBAD7-3AF0-43E9-AE14-22B55F10A208}" type="pres">
      <dgm:prSet presAssocID="{D8077626-46BE-457B-A90C-00441F666DD4}" presName="level3hierChild" presStyleCnt="0"/>
      <dgm:spPr/>
    </dgm:pt>
    <dgm:pt modelId="{2AD246DB-B35A-4A09-A0B5-0654961B82FE}" type="pres">
      <dgm:prSet presAssocID="{2656892F-D652-4A77-B99F-AFA4771D7816}" presName="conn2-1" presStyleLbl="parChTrans1D3" presStyleIdx="1" presStyleCnt="4"/>
      <dgm:spPr/>
      <dgm:t>
        <a:bodyPr/>
        <a:lstStyle/>
        <a:p>
          <a:endParaRPr lang="sv-SE"/>
        </a:p>
      </dgm:t>
    </dgm:pt>
    <dgm:pt modelId="{988C65C9-7111-47AE-BAC2-A7F5A2A988F3}" type="pres">
      <dgm:prSet presAssocID="{2656892F-D652-4A77-B99F-AFA4771D7816}" presName="connTx" presStyleLbl="parChTrans1D3" presStyleIdx="1" presStyleCnt="4"/>
      <dgm:spPr/>
      <dgm:t>
        <a:bodyPr/>
        <a:lstStyle/>
        <a:p>
          <a:endParaRPr lang="sv-SE"/>
        </a:p>
      </dgm:t>
    </dgm:pt>
    <dgm:pt modelId="{E2CC3EB6-2996-4AF4-A8FE-4D939E246DC2}" type="pres">
      <dgm:prSet presAssocID="{A846E22E-973C-4734-8067-AB7FA47E3C88}" presName="root2" presStyleCnt="0"/>
      <dgm:spPr/>
    </dgm:pt>
    <dgm:pt modelId="{26977957-7C20-4ECC-BE2B-1779FA1E6280}" type="pres">
      <dgm:prSet presAssocID="{A846E22E-973C-4734-8067-AB7FA47E3C88}" presName="LevelTwoTextNode" presStyleLbl="node3" presStyleIdx="1" presStyleCnt="4" custScaleX="143116" custScaleY="115894">
        <dgm:presLayoutVars>
          <dgm:chPref val="3"/>
        </dgm:presLayoutVars>
      </dgm:prSet>
      <dgm:spPr/>
      <dgm:t>
        <a:bodyPr/>
        <a:lstStyle/>
        <a:p>
          <a:endParaRPr lang="sv-SE"/>
        </a:p>
      </dgm:t>
    </dgm:pt>
    <dgm:pt modelId="{9DAC067B-C7F4-47ED-A52F-18FFB2868642}" type="pres">
      <dgm:prSet presAssocID="{A846E22E-973C-4734-8067-AB7FA47E3C88}" presName="level3hierChild" presStyleCnt="0"/>
      <dgm:spPr/>
    </dgm:pt>
    <dgm:pt modelId="{09F8B547-6693-4D6D-9463-CCCA809F6B21}" type="pres">
      <dgm:prSet presAssocID="{DA090B63-35A6-4510-A40E-B665A9D5C931}" presName="conn2-1" presStyleLbl="parChTrans1D4" presStyleIdx="2" presStyleCnt="8"/>
      <dgm:spPr/>
      <dgm:t>
        <a:bodyPr/>
        <a:lstStyle/>
        <a:p>
          <a:endParaRPr lang="sv-SE"/>
        </a:p>
      </dgm:t>
    </dgm:pt>
    <dgm:pt modelId="{D19C145D-2842-4069-9AC1-828491B40FE8}" type="pres">
      <dgm:prSet presAssocID="{DA090B63-35A6-4510-A40E-B665A9D5C931}" presName="connTx" presStyleLbl="parChTrans1D4" presStyleIdx="2" presStyleCnt="8"/>
      <dgm:spPr/>
      <dgm:t>
        <a:bodyPr/>
        <a:lstStyle/>
        <a:p>
          <a:endParaRPr lang="sv-SE"/>
        </a:p>
      </dgm:t>
    </dgm:pt>
    <dgm:pt modelId="{17B13A5B-90A4-46E6-A603-74B10E835183}" type="pres">
      <dgm:prSet presAssocID="{F2DFE576-9CD7-407C-9CD7-E1BFEB4D9507}" presName="root2" presStyleCnt="0"/>
      <dgm:spPr/>
    </dgm:pt>
    <dgm:pt modelId="{62A213BF-A837-4FDF-BD66-2C463EEC2A4A}" type="pres">
      <dgm:prSet presAssocID="{F2DFE576-9CD7-407C-9CD7-E1BFEB4D9507}" presName="LevelTwoTextNode" presStyleLbl="node4" presStyleIdx="2" presStyleCnt="8" custScaleX="208881" custScaleY="88309">
        <dgm:presLayoutVars>
          <dgm:chPref val="3"/>
        </dgm:presLayoutVars>
      </dgm:prSet>
      <dgm:spPr/>
      <dgm:t>
        <a:bodyPr/>
        <a:lstStyle/>
        <a:p>
          <a:endParaRPr lang="sv-SE"/>
        </a:p>
      </dgm:t>
    </dgm:pt>
    <dgm:pt modelId="{FD31811B-344F-4E55-994C-82588D428167}" type="pres">
      <dgm:prSet presAssocID="{F2DFE576-9CD7-407C-9CD7-E1BFEB4D9507}" presName="level3hierChild" presStyleCnt="0"/>
      <dgm:spPr/>
    </dgm:pt>
    <dgm:pt modelId="{61A69E6B-566E-467B-82F2-E4FCA9D41E9E}" type="pres">
      <dgm:prSet presAssocID="{E681691E-B0A5-4AF3-9187-0576A334596D}" presName="conn2-1" presStyleLbl="parChTrans1D4" presStyleIdx="3" presStyleCnt="8"/>
      <dgm:spPr/>
      <dgm:t>
        <a:bodyPr/>
        <a:lstStyle/>
        <a:p>
          <a:endParaRPr lang="sv-SE"/>
        </a:p>
      </dgm:t>
    </dgm:pt>
    <dgm:pt modelId="{79179922-5A45-4099-A61E-2EE41F0378EF}" type="pres">
      <dgm:prSet presAssocID="{E681691E-B0A5-4AF3-9187-0576A334596D}" presName="connTx" presStyleLbl="parChTrans1D4" presStyleIdx="3" presStyleCnt="8"/>
      <dgm:spPr/>
      <dgm:t>
        <a:bodyPr/>
        <a:lstStyle/>
        <a:p>
          <a:endParaRPr lang="sv-SE"/>
        </a:p>
      </dgm:t>
    </dgm:pt>
    <dgm:pt modelId="{68F3164D-756A-44A3-88FE-7FDF1B896392}" type="pres">
      <dgm:prSet presAssocID="{D7D55DB0-7C71-48E2-B9B0-04C640E4246C}" presName="root2" presStyleCnt="0"/>
      <dgm:spPr/>
    </dgm:pt>
    <dgm:pt modelId="{6F4A58C4-FEBF-4460-B85C-7F78FCBAFD07}" type="pres">
      <dgm:prSet presAssocID="{D7D55DB0-7C71-48E2-B9B0-04C640E4246C}" presName="LevelTwoTextNode" presStyleLbl="node4" presStyleIdx="3" presStyleCnt="8" custScaleX="207162">
        <dgm:presLayoutVars>
          <dgm:chPref val="3"/>
        </dgm:presLayoutVars>
      </dgm:prSet>
      <dgm:spPr/>
      <dgm:t>
        <a:bodyPr/>
        <a:lstStyle/>
        <a:p>
          <a:endParaRPr lang="sv-SE"/>
        </a:p>
      </dgm:t>
    </dgm:pt>
    <dgm:pt modelId="{118B5AB3-FF19-41F4-A07A-3543162C245D}" type="pres">
      <dgm:prSet presAssocID="{D7D55DB0-7C71-48E2-B9B0-04C640E4246C}" presName="level3hierChild" presStyleCnt="0"/>
      <dgm:spPr/>
    </dgm:pt>
    <dgm:pt modelId="{F60A686B-AD49-4740-A991-A46371B58516}" type="pres">
      <dgm:prSet presAssocID="{B4E84F21-763A-4977-9832-07D83C776D68}" presName="conn2-1" presStyleLbl="parChTrans1D2" presStyleIdx="1" presStyleCnt="2"/>
      <dgm:spPr/>
      <dgm:t>
        <a:bodyPr/>
        <a:lstStyle/>
        <a:p>
          <a:endParaRPr lang="sv-SE"/>
        </a:p>
      </dgm:t>
    </dgm:pt>
    <dgm:pt modelId="{84611228-4BE8-41E3-8C5F-BBB901C4B48A}" type="pres">
      <dgm:prSet presAssocID="{B4E84F21-763A-4977-9832-07D83C776D68}" presName="connTx" presStyleLbl="parChTrans1D2" presStyleIdx="1" presStyleCnt="2"/>
      <dgm:spPr/>
      <dgm:t>
        <a:bodyPr/>
        <a:lstStyle/>
        <a:p>
          <a:endParaRPr lang="sv-SE"/>
        </a:p>
      </dgm:t>
    </dgm:pt>
    <dgm:pt modelId="{89325BEA-C4EA-42C0-AB1E-BB7F713B9F77}" type="pres">
      <dgm:prSet presAssocID="{EE37EE31-1A57-419B-B38A-28719A766BE8}" presName="root2" presStyleCnt="0"/>
      <dgm:spPr/>
    </dgm:pt>
    <dgm:pt modelId="{392A57A4-E1D1-4CB8-9720-BF3210ED8490}" type="pres">
      <dgm:prSet presAssocID="{EE37EE31-1A57-419B-B38A-28719A766BE8}" presName="LevelTwoTextNode" presStyleLbl="node2" presStyleIdx="1" presStyleCnt="2" custScaleX="118131" custScaleY="241025">
        <dgm:presLayoutVars>
          <dgm:chPref val="3"/>
        </dgm:presLayoutVars>
      </dgm:prSet>
      <dgm:spPr/>
      <dgm:t>
        <a:bodyPr/>
        <a:lstStyle/>
        <a:p>
          <a:endParaRPr lang="sv-SE"/>
        </a:p>
      </dgm:t>
    </dgm:pt>
    <dgm:pt modelId="{76E38009-5FBC-4561-9F0E-A5D00FB71C13}" type="pres">
      <dgm:prSet presAssocID="{EE37EE31-1A57-419B-B38A-28719A766BE8}" presName="level3hierChild" presStyleCnt="0"/>
      <dgm:spPr/>
    </dgm:pt>
    <dgm:pt modelId="{24C26F11-A0CC-4C34-8553-57D74155CFAE}" type="pres">
      <dgm:prSet presAssocID="{54F61F9A-AC10-42E3-8C81-BC763F6BF1D0}" presName="conn2-1" presStyleLbl="parChTrans1D3" presStyleIdx="2" presStyleCnt="4"/>
      <dgm:spPr/>
      <dgm:t>
        <a:bodyPr/>
        <a:lstStyle/>
        <a:p>
          <a:endParaRPr lang="sv-SE"/>
        </a:p>
      </dgm:t>
    </dgm:pt>
    <dgm:pt modelId="{4760A78C-3F05-4B30-A080-17EB1B03EAC4}" type="pres">
      <dgm:prSet presAssocID="{54F61F9A-AC10-42E3-8C81-BC763F6BF1D0}" presName="connTx" presStyleLbl="parChTrans1D3" presStyleIdx="2" presStyleCnt="4"/>
      <dgm:spPr/>
      <dgm:t>
        <a:bodyPr/>
        <a:lstStyle/>
        <a:p>
          <a:endParaRPr lang="sv-SE"/>
        </a:p>
      </dgm:t>
    </dgm:pt>
    <dgm:pt modelId="{FA083112-3444-42B1-9C5F-BF3068721959}" type="pres">
      <dgm:prSet presAssocID="{D0E2F11C-B4B3-4FC7-9C90-8AD3C52ED0D0}" presName="root2" presStyleCnt="0"/>
      <dgm:spPr/>
    </dgm:pt>
    <dgm:pt modelId="{E64C45BE-634A-45BF-B810-ACDCAB0E476A}" type="pres">
      <dgm:prSet presAssocID="{D0E2F11C-B4B3-4FC7-9C90-8AD3C52ED0D0}" presName="LevelTwoTextNode" presStyleLbl="node3" presStyleIdx="2" presStyleCnt="4" custScaleX="154594" custScaleY="146613">
        <dgm:presLayoutVars>
          <dgm:chPref val="3"/>
        </dgm:presLayoutVars>
      </dgm:prSet>
      <dgm:spPr/>
      <dgm:t>
        <a:bodyPr/>
        <a:lstStyle/>
        <a:p>
          <a:endParaRPr lang="sv-SE"/>
        </a:p>
      </dgm:t>
    </dgm:pt>
    <dgm:pt modelId="{04D23001-1509-4BE5-90FB-5F5338E06617}" type="pres">
      <dgm:prSet presAssocID="{D0E2F11C-B4B3-4FC7-9C90-8AD3C52ED0D0}" presName="level3hierChild" presStyleCnt="0"/>
      <dgm:spPr/>
    </dgm:pt>
    <dgm:pt modelId="{BD1E87D7-9B9A-4FC9-AEDF-6B17092B8983}" type="pres">
      <dgm:prSet presAssocID="{F1E567FC-187F-465C-817F-91E6D4098F35}" presName="conn2-1" presStyleLbl="parChTrans1D4" presStyleIdx="4" presStyleCnt="8"/>
      <dgm:spPr/>
      <dgm:t>
        <a:bodyPr/>
        <a:lstStyle/>
        <a:p>
          <a:endParaRPr lang="sv-SE"/>
        </a:p>
      </dgm:t>
    </dgm:pt>
    <dgm:pt modelId="{9AF8E0C5-643E-451D-9172-1C74F073118B}" type="pres">
      <dgm:prSet presAssocID="{F1E567FC-187F-465C-817F-91E6D4098F35}" presName="connTx" presStyleLbl="parChTrans1D4" presStyleIdx="4" presStyleCnt="8"/>
      <dgm:spPr/>
      <dgm:t>
        <a:bodyPr/>
        <a:lstStyle/>
        <a:p>
          <a:endParaRPr lang="sv-SE"/>
        </a:p>
      </dgm:t>
    </dgm:pt>
    <dgm:pt modelId="{4B186595-CDA3-4686-B6A1-6832E96E24B4}" type="pres">
      <dgm:prSet presAssocID="{62D646DE-20DA-47AE-8AA2-E013BB5096B3}" presName="root2" presStyleCnt="0"/>
      <dgm:spPr/>
    </dgm:pt>
    <dgm:pt modelId="{906A881A-DB36-459A-993F-41C1A5406736}" type="pres">
      <dgm:prSet presAssocID="{62D646DE-20DA-47AE-8AA2-E013BB5096B3}" presName="LevelTwoTextNode" presStyleLbl="node4" presStyleIdx="4" presStyleCnt="8" custScaleX="257750">
        <dgm:presLayoutVars>
          <dgm:chPref val="3"/>
        </dgm:presLayoutVars>
      </dgm:prSet>
      <dgm:spPr/>
      <dgm:t>
        <a:bodyPr/>
        <a:lstStyle/>
        <a:p>
          <a:endParaRPr lang="sv-SE"/>
        </a:p>
      </dgm:t>
    </dgm:pt>
    <dgm:pt modelId="{D9970569-3681-4B28-AF08-034B37FCE901}" type="pres">
      <dgm:prSet presAssocID="{62D646DE-20DA-47AE-8AA2-E013BB5096B3}" presName="level3hierChild" presStyleCnt="0"/>
      <dgm:spPr/>
    </dgm:pt>
    <dgm:pt modelId="{C2287685-6AD2-4700-B57C-9276C37B4420}" type="pres">
      <dgm:prSet presAssocID="{D8F0575A-7064-4F9E-8DF7-78AB83589FDE}" presName="conn2-1" presStyleLbl="parChTrans1D4" presStyleIdx="5" presStyleCnt="8"/>
      <dgm:spPr/>
      <dgm:t>
        <a:bodyPr/>
        <a:lstStyle/>
        <a:p>
          <a:endParaRPr lang="sv-SE"/>
        </a:p>
      </dgm:t>
    </dgm:pt>
    <dgm:pt modelId="{E387C94F-C561-472A-B795-EB607E951DBB}" type="pres">
      <dgm:prSet presAssocID="{D8F0575A-7064-4F9E-8DF7-78AB83589FDE}" presName="connTx" presStyleLbl="parChTrans1D4" presStyleIdx="5" presStyleCnt="8"/>
      <dgm:spPr/>
      <dgm:t>
        <a:bodyPr/>
        <a:lstStyle/>
        <a:p>
          <a:endParaRPr lang="sv-SE"/>
        </a:p>
      </dgm:t>
    </dgm:pt>
    <dgm:pt modelId="{6F0019F2-D238-4B05-A4C0-098C0084FA55}" type="pres">
      <dgm:prSet presAssocID="{84CC76C0-3664-4AE8-A722-10FB39DA3013}" presName="root2" presStyleCnt="0"/>
      <dgm:spPr/>
    </dgm:pt>
    <dgm:pt modelId="{A8CAA32A-3EA8-40EF-9F80-4EABF307FC39}" type="pres">
      <dgm:prSet presAssocID="{84CC76C0-3664-4AE8-A722-10FB39DA3013}" presName="LevelTwoTextNode" presStyleLbl="node4" presStyleIdx="5" presStyleCnt="8" custScaleX="165435">
        <dgm:presLayoutVars>
          <dgm:chPref val="3"/>
        </dgm:presLayoutVars>
      </dgm:prSet>
      <dgm:spPr/>
      <dgm:t>
        <a:bodyPr/>
        <a:lstStyle/>
        <a:p>
          <a:endParaRPr lang="sv-SE"/>
        </a:p>
      </dgm:t>
    </dgm:pt>
    <dgm:pt modelId="{B69E7B4E-0ADD-4A5E-B9E7-6A36ADD418C0}" type="pres">
      <dgm:prSet presAssocID="{84CC76C0-3664-4AE8-A722-10FB39DA3013}" presName="level3hierChild" presStyleCnt="0"/>
      <dgm:spPr/>
    </dgm:pt>
    <dgm:pt modelId="{60295FAD-89C3-4B8E-9AA2-8CEE3426DCAD}" type="pres">
      <dgm:prSet presAssocID="{F7A32027-5894-463C-9DD1-68B8B3DD603A}" presName="conn2-1" presStyleLbl="parChTrans1D3" presStyleIdx="3" presStyleCnt="4"/>
      <dgm:spPr/>
      <dgm:t>
        <a:bodyPr/>
        <a:lstStyle/>
        <a:p>
          <a:endParaRPr lang="sv-SE"/>
        </a:p>
      </dgm:t>
    </dgm:pt>
    <dgm:pt modelId="{E05734C5-3E63-4880-9D7E-01033DEE66AD}" type="pres">
      <dgm:prSet presAssocID="{F7A32027-5894-463C-9DD1-68B8B3DD603A}" presName="connTx" presStyleLbl="parChTrans1D3" presStyleIdx="3" presStyleCnt="4"/>
      <dgm:spPr/>
      <dgm:t>
        <a:bodyPr/>
        <a:lstStyle/>
        <a:p>
          <a:endParaRPr lang="sv-SE"/>
        </a:p>
      </dgm:t>
    </dgm:pt>
    <dgm:pt modelId="{48FCD6FB-9C1E-408D-A305-A270FAF1292C}" type="pres">
      <dgm:prSet presAssocID="{4F201E0F-CB59-4298-834C-2E5FBD33BEAA}" presName="root2" presStyleCnt="0"/>
      <dgm:spPr/>
    </dgm:pt>
    <dgm:pt modelId="{13BC47AB-BE80-45EB-A024-3501A924F99A}" type="pres">
      <dgm:prSet presAssocID="{4F201E0F-CB59-4298-834C-2E5FBD33BEAA}" presName="LevelTwoTextNode" presStyleLbl="node3" presStyleIdx="3" presStyleCnt="4" custScaleX="136262" custScaleY="134023">
        <dgm:presLayoutVars>
          <dgm:chPref val="3"/>
        </dgm:presLayoutVars>
      </dgm:prSet>
      <dgm:spPr/>
      <dgm:t>
        <a:bodyPr/>
        <a:lstStyle/>
        <a:p>
          <a:endParaRPr lang="sv-SE"/>
        </a:p>
      </dgm:t>
    </dgm:pt>
    <dgm:pt modelId="{77CA57B0-ED03-4B76-8684-EA6E0179405A}" type="pres">
      <dgm:prSet presAssocID="{4F201E0F-CB59-4298-834C-2E5FBD33BEAA}" presName="level3hierChild" presStyleCnt="0"/>
      <dgm:spPr/>
    </dgm:pt>
    <dgm:pt modelId="{08BF034A-99F9-4BA9-977C-34E3FB3CB3D8}" type="pres">
      <dgm:prSet presAssocID="{A5EA3C8F-EB30-41E0-8793-79101D1CC29C}" presName="conn2-1" presStyleLbl="parChTrans1D4" presStyleIdx="6" presStyleCnt="8"/>
      <dgm:spPr/>
      <dgm:t>
        <a:bodyPr/>
        <a:lstStyle/>
        <a:p>
          <a:endParaRPr lang="sv-SE"/>
        </a:p>
      </dgm:t>
    </dgm:pt>
    <dgm:pt modelId="{804175C5-3DE4-4479-A9AD-5F142A807A74}" type="pres">
      <dgm:prSet presAssocID="{A5EA3C8F-EB30-41E0-8793-79101D1CC29C}" presName="connTx" presStyleLbl="parChTrans1D4" presStyleIdx="6" presStyleCnt="8"/>
      <dgm:spPr/>
      <dgm:t>
        <a:bodyPr/>
        <a:lstStyle/>
        <a:p>
          <a:endParaRPr lang="sv-SE"/>
        </a:p>
      </dgm:t>
    </dgm:pt>
    <dgm:pt modelId="{497A04D3-3DE6-4D79-A1F4-24E836DD0CA8}" type="pres">
      <dgm:prSet presAssocID="{9CF51922-BCAD-4994-8A78-12C87307158D}" presName="root2" presStyleCnt="0"/>
      <dgm:spPr/>
    </dgm:pt>
    <dgm:pt modelId="{2F71637D-B695-4C12-9FD6-4D4427D357E4}" type="pres">
      <dgm:prSet presAssocID="{9CF51922-BCAD-4994-8A78-12C87307158D}" presName="LevelTwoTextNode" presStyleLbl="node4" presStyleIdx="6" presStyleCnt="8" custScaleX="205604">
        <dgm:presLayoutVars>
          <dgm:chPref val="3"/>
        </dgm:presLayoutVars>
      </dgm:prSet>
      <dgm:spPr/>
      <dgm:t>
        <a:bodyPr/>
        <a:lstStyle/>
        <a:p>
          <a:endParaRPr lang="sv-SE"/>
        </a:p>
      </dgm:t>
    </dgm:pt>
    <dgm:pt modelId="{B0810C62-A180-419A-AAD8-2D3566C2F152}" type="pres">
      <dgm:prSet presAssocID="{9CF51922-BCAD-4994-8A78-12C87307158D}" presName="level3hierChild" presStyleCnt="0"/>
      <dgm:spPr/>
    </dgm:pt>
    <dgm:pt modelId="{A252E9BC-95E7-464F-819A-5BCD20C5F555}" type="pres">
      <dgm:prSet presAssocID="{5F4C6749-35C5-4C4D-A5C6-028CE7FB942C}" presName="conn2-1" presStyleLbl="parChTrans1D4" presStyleIdx="7" presStyleCnt="8"/>
      <dgm:spPr/>
      <dgm:t>
        <a:bodyPr/>
        <a:lstStyle/>
        <a:p>
          <a:endParaRPr lang="sv-SE"/>
        </a:p>
      </dgm:t>
    </dgm:pt>
    <dgm:pt modelId="{D87B57CE-D6A7-4D75-9627-9878222659D4}" type="pres">
      <dgm:prSet presAssocID="{5F4C6749-35C5-4C4D-A5C6-028CE7FB942C}" presName="connTx" presStyleLbl="parChTrans1D4" presStyleIdx="7" presStyleCnt="8"/>
      <dgm:spPr/>
      <dgm:t>
        <a:bodyPr/>
        <a:lstStyle/>
        <a:p>
          <a:endParaRPr lang="sv-SE"/>
        </a:p>
      </dgm:t>
    </dgm:pt>
    <dgm:pt modelId="{132B6CD0-6026-48F9-9627-DBD9C965DD91}" type="pres">
      <dgm:prSet presAssocID="{F6BC3007-1B90-4508-A900-EE66EAD27270}" presName="root2" presStyleCnt="0"/>
      <dgm:spPr/>
    </dgm:pt>
    <dgm:pt modelId="{4B433E81-082A-4CC2-B51F-CEF5808F3031}" type="pres">
      <dgm:prSet presAssocID="{F6BC3007-1B90-4508-A900-EE66EAD27270}" presName="LevelTwoTextNode" presStyleLbl="node4" presStyleIdx="7" presStyleCnt="8" custScaleX="176230">
        <dgm:presLayoutVars>
          <dgm:chPref val="3"/>
        </dgm:presLayoutVars>
      </dgm:prSet>
      <dgm:spPr/>
      <dgm:t>
        <a:bodyPr/>
        <a:lstStyle/>
        <a:p>
          <a:endParaRPr lang="sv-SE"/>
        </a:p>
      </dgm:t>
    </dgm:pt>
    <dgm:pt modelId="{F04053C5-1C86-4133-B95A-90E8FED664A2}" type="pres">
      <dgm:prSet presAssocID="{F6BC3007-1B90-4508-A900-EE66EAD27270}" presName="level3hierChild" presStyleCnt="0"/>
      <dgm:spPr/>
    </dgm:pt>
  </dgm:ptLst>
  <dgm:cxnLst>
    <dgm:cxn modelId="{E1F017E7-3AE7-4729-837D-E002CFEDC66F}" type="presOf" srcId="{F45D9BFC-AD39-492F-BFF9-35DF483493AD}" destId="{4DE7590E-3B13-4D92-8196-22280DB4623C}" srcOrd="0" destOrd="0" presId="urn:microsoft.com/office/officeart/2005/8/layout/hierarchy2"/>
    <dgm:cxn modelId="{52EC0812-6AD3-42AA-BCB5-D79A19495614}" type="presOf" srcId="{CF1AB905-4F00-4E09-AF0B-7087D04B84AC}" destId="{4A4399EE-CFD1-406B-852B-4DAD59F6F0D4}" srcOrd="0" destOrd="0" presId="urn:microsoft.com/office/officeart/2005/8/layout/hierarchy2"/>
    <dgm:cxn modelId="{D5F2F142-274C-466B-884B-E841652EAF5B}" type="presOf" srcId="{D8077626-46BE-457B-A90C-00441F666DD4}" destId="{FD59257E-AA8C-479C-ADEB-217CCB12739C}" srcOrd="0" destOrd="0" presId="urn:microsoft.com/office/officeart/2005/8/layout/hierarchy2"/>
    <dgm:cxn modelId="{AD139627-134C-48D1-9356-4F79E33FD44C}" type="presOf" srcId="{F45D9BFC-AD39-492F-BFF9-35DF483493AD}" destId="{EB17FFEB-BCBC-4426-8306-31023D4FEFA1}" srcOrd="1" destOrd="0" presId="urn:microsoft.com/office/officeart/2005/8/layout/hierarchy2"/>
    <dgm:cxn modelId="{9312890B-AA0C-4226-9B08-6668E167ECCF}" type="presOf" srcId="{F6BC3007-1B90-4508-A900-EE66EAD27270}" destId="{4B433E81-082A-4CC2-B51F-CEF5808F3031}" srcOrd="0" destOrd="0" presId="urn:microsoft.com/office/officeart/2005/8/layout/hierarchy2"/>
    <dgm:cxn modelId="{C935E9AE-3E42-418F-9F4D-C46B05CE2448}" type="presOf" srcId="{D7D55DB0-7C71-48E2-B9B0-04C640E4246C}" destId="{6F4A58C4-FEBF-4460-B85C-7F78FCBAFD07}" srcOrd="0" destOrd="0" presId="urn:microsoft.com/office/officeart/2005/8/layout/hierarchy2"/>
    <dgm:cxn modelId="{77FA61E9-FC09-465D-865B-A2BE454A99FC}" srcId="{66CB9F60-DD8A-4179-BB09-48EBB0BF493F}" destId="{CF1AB905-4F00-4E09-AF0B-7087D04B84AC}" srcOrd="0" destOrd="0" parTransId="{F45D9BFC-AD39-492F-BFF9-35DF483493AD}" sibTransId="{EADC0391-0802-4929-A879-F0E6AAC874EE}"/>
    <dgm:cxn modelId="{0FEA213D-89C8-4DED-AD79-9166DDCB7FFF}" srcId="{CF1AB905-4F00-4E09-AF0B-7087D04B84AC}" destId="{1C12D278-0A27-4757-9345-939A1DF657F3}" srcOrd="0" destOrd="0" parTransId="{22123361-D848-426F-A5D7-59F5F4CB2FC8}" sibTransId="{92BFCA73-5600-4375-8CBC-A4F99A9389AD}"/>
    <dgm:cxn modelId="{1D097E2E-03A0-45B8-8BC1-8CE24D0C6E62}" type="presOf" srcId="{9CF51922-BCAD-4994-8A78-12C87307158D}" destId="{2F71637D-B695-4C12-9FD6-4D4427D357E4}" srcOrd="0" destOrd="0" presId="urn:microsoft.com/office/officeart/2005/8/layout/hierarchy2"/>
    <dgm:cxn modelId="{198E1C8D-AC73-4C8A-9F4C-C765D08D096C}" type="presOf" srcId="{4F201E0F-CB59-4298-834C-2E5FBD33BEAA}" destId="{13BC47AB-BE80-45EB-A024-3501A924F99A}" srcOrd="0" destOrd="0" presId="urn:microsoft.com/office/officeart/2005/8/layout/hierarchy2"/>
    <dgm:cxn modelId="{3FF9BC21-36ED-4AEA-AF01-7E12D60873D6}" type="presOf" srcId="{EE37EE31-1A57-419B-B38A-28719A766BE8}" destId="{392A57A4-E1D1-4CB8-9720-BF3210ED8490}" srcOrd="0" destOrd="0" presId="urn:microsoft.com/office/officeart/2005/8/layout/hierarchy2"/>
    <dgm:cxn modelId="{F10742B3-9A99-4785-9A0E-0DC53DDE984E}" type="presOf" srcId="{D8F0575A-7064-4F9E-8DF7-78AB83589FDE}" destId="{E387C94F-C561-472A-B795-EB607E951DBB}" srcOrd="1" destOrd="0" presId="urn:microsoft.com/office/officeart/2005/8/layout/hierarchy2"/>
    <dgm:cxn modelId="{177AE9FF-3C41-46DF-AC9B-14959FF4F4FB}" type="presOf" srcId="{D8ED02A7-F5E9-43D8-8775-3D4CF93478CB}" destId="{DDFE7320-D0C9-4EE3-BC10-D2E77D946183}" srcOrd="1" destOrd="0" presId="urn:microsoft.com/office/officeart/2005/8/layout/hierarchy2"/>
    <dgm:cxn modelId="{515F27A2-898A-4F47-BD20-43CB279ACC0B}" type="presOf" srcId="{02D18BF0-0488-4ED0-9D0D-39EB36AF0A88}" destId="{D1AAFC5E-A8C0-40AB-80F8-D515B0A78441}" srcOrd="0" destOrd="0" presId="urn:microsoft.com/office/officeart/2005/8/layout/hierarchy2"/>
    <dgm:cxn modelId="{66AB698D-2623-43C0-9E4A-720DAE7F0147}" srcId="{4F201E0F-CB59-4298-834C-2E5FBD33BEAA}" destId="{F6BC3007-1B90-4508-A900-EE66EAD27270}" srcOrd="1" destOrd="0" parTransId="{5F4C6749-35C5-4C4D-A5C6-028CE7FB942C}" sibTransId="{2394211F-7C77-417A-8D39-21D32D645359}"/>
    <dgm:cxn modelId="{0B403F62-86CC-4E9C-B9C6-7F2C5C6AA994}" srcId="{A846E22E-973C-4734-8067-AB7FA47E3C88}" destId="{F2DFE576-9CD7-407C-9CD7-E1BFEB4D9507}" srcOrd="0" destOrd="0" parTransId="{DA090B63-35A6-4510-A40E-B665A9D5C931}" sibTransId="{B666CAB0-795D-4EF7-9D4E-69185343468A}"/>
    <dgm:cxn modelId="{AE2C43FF-6397-49B2-9384-52C5CC3E4DE2}" type="presOf" srcId="{F1E567FC-187F-465C-817F-91E6D4098F35}" destId="{9AF8E0C5-643E-451D-9172-1C74F073118B}" srcOrd="1" destOrd="0" presId="urn:microsoft.com/office/officeart/2005/8/layout/hierarchy2"/>
    <dgm:cxn modelId="{83F78626-4C35-45AD-81D7-0C41AE9F4E58}" type="presOf" srcId="{E681691E-B0A5-4AF3-9187-0576A334596D}" destId="{79179922-5A45-4099-A61E-2EE41F0378EF}" srcOrd="1" destOrd="0" presId="urn:microsoft.com/office/officeart/2005/8/layout/hierarchy2"/>
    <dgm:cxn modelId="{F897931B-26CE-4371-843D-B204D631FE1B}" srcId="{1C12D278-0A27-4757-9345-939A1DF657F3}" destId="{D8077626-46BE-457B-A90C-00441F666DD4}" srcOrd="1" destOrd="0" parTransId="{02D18BF0-0488-4ED0-9D0D-39EB36AF0A88}" sibTransId="{5752FC04-EF60-4ACB-B8DF-C614119CA4D3}"/>
    <dgm:cxn modelId="{B91A6747-1F99-462C-8F0E-354B78AA21F2}" srcId="{66CB9F60-DD8A-4179-BB09-48EBB0BF493F}" destId="{EE37EE31-1A57-419B-B38A-28719A766BE8}" srcOrd="1" destOrd="0" parTransId="{B4E84F21-763A-4977-9832-07D83C776D68}" sibTransId="{15F8D98E-F354-4683-B23B-CC0780A1C229}"/>
    <dgm:cxn modelId="{108028E5-CB2F-43B5-AAE7-579F6E0DC7F3}" type="presOf" srcId="{62D646DE-20DA-47AE-8AA2-E013BB5096B3}" destId="{906A881A-DB36-459A-993F-41C1A5406736}" srcOrd="0" destOrd="0" presId="urn:microsoft.com/office/officeart/2005/8/layout/hierarchy2"/>
    <dgm:cxn modelId="{B1064A94-008B-40CE-AE91-7BCAE396C620}" srcId="{EE37EE31-1A57-419B-B38A-28719A766BE8}" destId="{4F201E0F-CB59-4298-834C-2E5FBD33BEAA}" srcOrd="1" destOrd="0" parTransId="{F7A32027-5894-463C-9DD1-68B8B3DD603A}" sibTransId="{1CAD0181-55B8-4222-8FA5-1E5ACE2FD76A}"/>
    <dgm:cxn modelId="{E0094E33-DF86-4843-AC47-C4E79BDCA2EF}" type="presOf" srcId="{B4E84F21-763A-4977-9832-07D83C776D68}" destId="{F60A686B-AD49-4740-A991-A46371B58516}" srcOrd="0" destOrd="0" presId="urn:microsoft.com/office/officeart/2005/8/layout/hierarchy2"/>
    <dgm:cxn modelId="{5F9EEDF7-C185-4E0D-BD16-DF7F3898E7D1}" srcId="{F616A6AC-69D1-4CBC-832E-AF077987C8AB}" destId="{66CB9F60-DD8A-4179-BB09-48EBB0BF493F}" srcOrd="0" destOrd="0" parTransId="{DBE29771-C40C-494A-AD17-D2865BE6E356}" sibTransId="{83CF0981-FEBD-4F7F-9741-C2638CC35072}"/>
    <dgm:cxn modelId="{4C5DB4F4-D319-4CAF-99EB-79C4B1CB2BD5}" type="presOf" srcId="{A846E22E-973C-4734-8067-AB7FA47E3C88}" destId="{26977957-7C20-4ECC-BE2B-1779FA1E6280}" srcOrd="0" destOrd="0" presId="urn:microsoft.com/office/officeart/2005/8/layout/hierarchy2"/>
    <dgm:cxn modelId="{17190967-9F54-444A-9859-5070F08F636D}" srcId="{4F201E0F-CB59-4298-834C-2E5FBD33BEAA}" destId="{9CF51922-BCAD-4994-8A78-12C87307158D}" srcOrd="0" destOrd="0" parTransId="{A5EA3C8F-EB30-41E0-8793-79101D1CC29C}" sibTransId="{C1200EEF-035E-44AF-9550-7EDF52E59057}"/>
    <dgm:cxn modelId="{B5A476EC-647F-4ACF-A41B-1D08D9F8AF5A}" type="presOf" srcId="{84CC76C0-3664-4AE8-A722-10FB39DA3013}" destId="{A8CAA32A-3EA8-40EF-9F80-4EABF307FC39}" srcOrd="0" destOrd="0" presId="urn:microsoft.com/office/officeart/2005/8/layout/hierarchy2"/>
    <dgm:cxn modelId="{CDAB892C-E796-439F-A8B0-E40C76350012}" type="presOf" srcId="{784B8930-7CDA-4DA0-9F17-C13CEDE76B92}" destId="{C69FE083-7798-41CD-B69D-DAC016F96EDB}" srcOrd="0" destOrd="0" presId="urn:microsoft.com/office/officeart/2005/8/layout/hierarchy2"/>
    <dgm:cxn modelId="{AE2500FA-4EC3-4706-874D-B0BA75C36F35}" type="presOf" srcId="{F7A32027-5894-463C-9DD1-68B8B3DD603A}" destId="{60295FAD-89C3-4B8E-9AA2-8CEE3426DCAD}" srcOrd="0" destOrd="0" presId="urn:microsoft.com/office/officeart/2005/8/layout/hierarchy2"/>
    <dgm:cxn modelId="{F5D4CC34-6D2A-4B33-8408-B284F6531803}" srcId="{EE37EE31-1A57-419B-B38A-28719A766BE8}" destId="{D0E2F11C-B4B3-4FC7-9C90-8AD3C52ED0D0}" srcOrd="0" destOrd="0" parTransId="{54F61F9A-AC10-42E3-8C81-BC763F6BF1D0}" sibTransId="{92D8C9E6-E5ED-4548-BEEC-A5EF10EB6072}"/>
    <dgm:cxn modelId="{D23B388A-292A-44F4-B742-333DD2B8B6CC}" type="presOf" srcId="{5F4C6749-35C5-4C4D-A5C6-028CE7FB942C}" destId="{A252E9BC-95E7-464F-819A-5BCD20C5F555}" srcOrd="0" destOrd="0" presId="urn:microsoft.com/office/officeart/2005/8/layout/hierarchy2"/>
    <dgm:cxn modelId="{8980A63B-2D64-4D9B-8C80-33B5A4CFFC6C}" srcId="{D0E2F11C-B4B3-4FC7-9C90-8AD3C52ED0D0}" destId="{84CC76C0-3664-4AE8-A722-10FB39DA3013}" srcOrd="1" destOrd="0" parTransId="{D8F0575A-7064-4F9E-8DF7-78AB83589FDE}" sibTransId="{ECE05A18-24DD-4672-9CBC-83C5899893CC}"/>
    <dgm:cxn modelId="{AA6D08E3-C347-4782-9F91-DC63F9B437BA}" srcId="{CF1AB905-4F00-4E09-AF0B-7087D04B84AC}" destId="{A846E22E-973C-4734-8067-AB7FA47E3C88}" srcOrd="1" destOrd="0" parTransId="{2656892F-D652-4A77-B99F-AFA4771D7816}" sibTransId="{20AF2EC8-5720-4B8B-A13D-A3D8129459BD}"/>
    <dgm:cxn modelId="{6138F088-AE6C-402F-A9D8-46A4836CBD6F}" type="presOf" srcId="{02D18BF0-0488-4ED0-9D0D-39EB36AF0A88}" destId="{70926BBC-FB8C-4BA7-9B35-2075FBEA7313}" srcOrd="1" destOrd="0" presId="urn:microsoft.com/office/officeart/2005/8/layout/hierarchy2"/>
    <dgm:cxn modelId="{AB0C2848-DEB9-4535-94FE-110E82BB1B01}" type="presOf" srcId="{5F4C6749-35C5-4C4D-A5C6-028CE7FB942C}" destId="{D87B57CE-D6A7-4D75-9627-9878222659D4}" srcOrd="1" destOrd="0" presId="urn:microsoft.com/office/officeart/2005/8/layout/hierarchy2"/>
    <dgm:cxn modelId="{03E0877D-5BCE-4366-8185-D082A64AA570}" type="presOf" srcId="{F7A32027-5894-463C-9DD1-68B8B3DD603A}" destId="{E05734C5-3E63-4880-9D7E-01033DEE66AD}" srcOrd="1" destOrd="0" presId="urn:microsoft.com/office/officeart/2005/8/layout/hierarchy2"/>
    <dgm:cxn modelId="{4E9258EE-2EF5-461F-8BDF-1CEA77272CEF}" type="presOf" srcId="{66CB9F60-DD8A-4179-BB09-48EBB0BF493F}" destId="{5F0DC1ED-6404-4D04-A712-8A3FD8411374}" srcOrd="0" destOrd="0" presId="urn:microsoft.com/office/officeart/2005/8/layout/hierarchy2"/>
    <dgm:cxn modelId="{B6AAF3C0-D281-4BBF-89B1-64B43A05F3DB}" type="presOf" srcId="{54F61F9A-AC10-42E3-8C81-BC763F6BF1D0}" destId="{24C26F11-A0CC-4C34-8553-57D74155CFAE}" srcOrd="0" destOrd="0" presId="urn:microsoft.com/office/officeart/2005/8/layout/hierarchy2"/>
    <dgm:cxn modelId="{C8044787-DD3B-445F-933F-0E91CF2DE5BA}" type="presOf" srcId="{F1E567FC-187F-465C-817F-91E6D4098F35}" destId="{BD1E87D7-9B9A-4FC9-AEDF-6B17092B8983}" srcOrd="0" destOrd="0" presId="urn:microsoft.com/office/officeart/2005/8/layout/hierarchy2"/>
    <dgm:cxn modelId="{4898F952-3B3A-4178-98D5-3B3CD724FB17}" type="presOf" srcId="{1C12D278-0A27-4757-9345-939A1DF657F3}" destId="{B871525B-A2D0-4A9C-91A1-F34B04D8B51D}" srcOrd="0" destOrd="0" presId="urn:microsoft.com/office/officeart/2005/8/layout/hierarchy2"/>
    <dgm:cxn modelId="{B309B748-ED62-43B5-8445-5A8327339A69}" type="presOf" srcId="{22123361-D848-426F-A5D7-59F5F4CB2FC8}" destId="{B5CCE3E8-7B71-47DE-A323-A8A13ED903A0}" srcOrd="0" destOrd="0" presId="urn:microsoft.com/office/officeart/2005/8/layout/hierarchy2"/>
    <dgm:cxn modelId="{F86B166E-7D6F-404B-BA03-3E5DED9BB423}" type="presOf" srcId="{2656892F-D652-4A77-B99F-AFA4771D7816}" destId="{2AD246DB-B35A-4A09-A0B5-0654961B82FE}" srcOrd="0" destOrd="0" presId="urn:microsoft.com/office/officeart/2005/8/layout/hierarchy2"/>
    <dgm:cxn modelId="{29EC3002-75A4-47E3-B146-5CA582D9D469}" srcId="{1C12D278-0A27-4757-9345-939A1DF657F3}" destId="{784B8930-7CDA-4DA0-9F17-C13CEDE76B92}" srcOrd="0" destOrd="0" parTransId="{D8ED02A7-F5E9-43D8-8775-3D4CF93478CB}" sibTransId="{CD9904F5-2646-4527-846A-1583C9288820}"/>
    <dgm:cxn modelId="{884ED2CF-D03A-4075-8BC0-B812B7209F8D}" type="presOf" srcId="{F616A6AC-69D1-4CBC-832E-AF077987C8AB}" destId="{5753B752-50E2-44C8-B6ED-247545184EE4}" srcOrd="0" destOrd="0" presId="urn:microsoft.com/office/officeart/2005/8/layout/hierarchy2"/>
    <dgm:cxn modelId="{B00CCA72-9904-42D6-855D-5EB7530061F2}" type="presOf" srcId="{D8F0575A-7064-4F9E-8DF7-78AB83589FDE}" destId="{C2287685-6AD2-4700-B57C-9276C37B4420}" srcOrd="0" destOrd="0" presId="urn:microsoft.com/office/officeart/2005/8/layout/hierarchy2"/>
    <dgm:cxn modelId="{E786D7A2-0D6C-4790-90D7-47E94E7AC541}" type="presOf" srcId="{D0E2F11C-B4B3-4FC7-9C90-8AD3C52ED0D0}" destId="{E64C45BE-634A-45BF-B810-ACDCAB0E476A}" srcOrd="0" destOrd="0" presId="urn:microsoft.com/office/officeart/2005/8/layout/hierarchy2"/>
    <dgm:cxn modelId="{A4B8473B-9D9C-4C2A-9860-922F73E801C0}" type="presOf" srcId="{E681691E-B0A5-4AF3-9187-0576A334596D}" destId="{61A69E6B-566E-467B-82F2-E4FCA9D41E9E}" srcOrd="0" destOrd="0" presId="urn:microsoft.com/office/officeart/2005/8/layout/hierarchy2"/>
    <dgm:cxn modelId="{E53D78B7-CBB3-493D-A07C-95CBEFC67152}" type="presOf" srcId="{DA090B63-35A6-4510-A40E-B665A9D5C931}" destId="{D19C145D-2842-4069-9AC1-828491B40FE8}" srcOrd="1" destOrd="0" presId="urn:microsoft.com/office/officeart/2005/8/layout/hierarchy2"/>
    <dgm:cxn modelId="{2F3F008F-23F7-48C9-BA7D-8D0B0E78D0BE}" srcId="{A846E22E-973C-4734-8067-AB7FA47E3C88}" destId="{D7D55DB0-7C71-48E2-B9B0-04C640E4246C}" srcOrd="1" destOrd="0" parTransId="{E681691E-B0A5-4AF3-9187-0576A334596D}" sibTransId="{FB6C124B-A6BD-4B44-A412-D0E5B939A75D}"/>
    <dgm:cxn modelId="{A888931D-46BC-4A8D-A50B-C639A5B9E595}" type="presOf" srcId="{D8ED02A7-F5E9-43D8-8775-3D4CF93478CB}" destId="{C9136DD5-8586-406D-A6B2-EFB3CBDBAADA}" srcOrd="0" destOrd="0" presId="urn:microsoft.com/office/officeart/2005/8/layout/hierarchy2"/>
    <dgm:cxn modelId="{803F4CE3-DDB9-42B9-9E51-D2B21491CA53}" type="presOf" srcId="{DA090B63-35A6-4510-A40E-B665A9D5C931}" destId="{09F8B547-6693-4D6D-9463-CCCA809F6B21}" srcOrd="0" destOrd="0" presId="urn:microsoft.com/office/officeart/2005/8/layout/hierarchy2"/>
    <dgm:cxn modelId="{51942048-1EAB-4A6E-90E6-3A728D8F579C}" type="presOf" srcId="{A5EA3C8F-EB30-41E0-8793-79101D1CC29C}" destId="{08BF034A-99F9-4BA9-977C-34E3FB3CB3D8}" srcOrd="0" destOrd="0" presId="urn:microsoft.com/office/officeart/2005/8/layout/hierarchy2"/>
    <dgm:cxn modelId="{C7E697D0-33AD-45C9-A8A7-67D1AF7C547C}" type="presOf" srcId="{F2DFE576-9CD7-407C-9CD7-E1BFEB4D9507}" destId="{62A213BF-A837-4FDF-BD66-2C463EEC2A4A}" srcOrd="0" destOrd="0" presId="urn:microsoft.com/office/officeart/2005/8/layout/hierarchy2"/>
    <dgm:cxn modelId="{BFD3604F-ACDB-43D0-BF27-70814EB721C1}" type="presOf" srcId="{B4E84F21-763A-4977-9832-07D83C776D68}" destId="{84611228-4BE8-41E3-8C5F-BBB901C4B48A}" srcOrd="1" destOrd="0" presId="urn:microsoft.com/office/officeart/2005/8/layout/hierarchy2"/>
    <dgm:cxn modelId="{3ACCAA57-BACA-4984-BBFF-373688B9ABC8}" type="presOf" srcId="{22123361-D848-426F-A5D7-59F5F4CB2FC8}" destId="{D6077209-8B8D-47ED-82F6-C0EAA4B1C2C4}" srcOrd="1" destOrd="0" presId="urn:microsoft.com/office/officeart/2005/8/layout/hierarchy2"/>
    <dgm:cxn modelId="{11EEA854-9679-42CD-A811-B6E13A5C4CB1}" type="presOf" srcId="{2656892F-D652-4A77-B99F-AFA4771D7816}" destId="{988C65C9-7111-47AE-BAC2-A7F5A2A988F3}" srcOrd="1" destOrd="0" presId="urn:microsoft.com/office/officeart/2005/8/layout/hierarchy2"/>
    <dgm:cxn modelId="{06F6EA15-3BC3-4643-92E3-9872990648E5}" srcId="{D0E2F11C-B4B3-4FC7-9C90-8AD3C52ED0D0}" destId="{62D646DE-20DA-47AE-8AA2-E013BB5096B3}" srcOrd="0" destOrd="0" parTransId="{F1E567FC-187F-465C-817F-91E6D4098F35}" sibTransId="{C9F468EB-D47A-487A-8D94-29FDB7046B02}"/>
    <dgm:cxn modelId="{1B3FF1FD-6480-490E-9BCE-6154EDE22BCC}" type="presOf" srcId="{A5EA3C8F-EB30-41E0-8793-79101D1CC29C}" destId="{804175C5-3DE4-4479-A9AD-5F142A807A74}" srcOrd="1" destOrd="0" presId="urn:microsoft.com/office/officeart/2005/8/layout/hierarchy2"/>
    <dgm:cxn modelId="{EEA5FF49-ADEB-4D41-8053-51D01BF5FEDF}" type="presOf" srcId="{54F61F9A-AC10-42E3-8C81-BC763F6BF1D0}" destId="{4760A78C-3F05-4B30-A080-17EB1B03EAC4}" srcOrd="1" destOrd="0" presId="urn:microsoft.com/office/officeart/2005/8/layout/hierarchy2"/>
    <dgm:cxn modelId="{D686E737-0AE0-4DD4-AA01-D28954390904}" type="presParOf" srcId="{5753B752-50E2-44C8-B6ED-247545184EE4}" destId="{0D4A0040-E9EE-4B47-BB58-524846BD40CC}" srcOrd="0" destOrd="0" presId="urn:microsoft.com/office/officeart/2005/8/layout/hierarchy2"/>
    <dgm:cxn modelId="{EE05E628-5927-43A5-9F9F-5664F417F977}" type="presParOf" srcId="{0D4A0040-E9EE-4B47-BB58-524846BD40CC}" destId="{5F0DC1ED-6404-4D04-A712-8A3FD8411374}" srcOrd="0" destOrd="0" presId="urn:microsoft.com/office/officeart/2005/8/layout/hierarchy2"/>
    <dgm:cxn modelId="{DC5D4933-129C-46D6-83DB-D4C310C19331}" type="presParOf" srcId="{0D4A0040-E9EE-4B47-BB58-524846BD40CC}" destId="{1FC29F0B-63D3-4A77-BF66-44AD5EDA2CDC}" srcOrd="1" destOrd="0" presId="urn:microsoft.com/office/officeart/2005/8/layout/hierarchy2"/>
    <dgm:cxn modelId="{76ED1AA7-A61E-445C-9A51-AE11146E7D9B}" type="presParOf" srcId="{1FC29F0B-63D3-4A77-BF66-44AD5EDA2CDC}" destId="{4DE7590E-3B13-4D92-8196-22280DB4623C}" srcOrd="0" destOrd="0" presId="urn:microsoft.com/office/officeart/2005/8/layout/hierarchy2"/>
    <dgm:cxn modelId="{63AAA62D-4156-404B-B34E-466A096E7685}" type="presParOf" srcId="{4DE7590E-3B13-4D92-8196-22280DB4623C}" destId="{EB17FFEB-BCBC-4426-8306-31023D4FEFA1}" srcOrd="0" destOrd="0" presId="urn:microsoft.com/office/officeart/2005/8/layout/hierarchy2"/>
    <dgm:cxn modelId="{75CB5939-28EC-4DB4-A4D4-8AA9180E2D78}" type="presParOf" srcId="{1FC29F0B-63D3-4A77-BF66-44AD5EDA2CDC}" destId="{C8B80B1F-52EE-49D7-B0EF-DA686E920FE2}" srcOrd="1" destOrd="0" presId="urn:microsoft.com/office/officeart/2005/8/layout/hierarchy2"/>
    <dgm:cxn modelId="{EC305900-6CCD-4499-B9E5-3CF1A6B446A3}" type="presParOf" srcId="{C8B80B1F-52EE-49D7-B0EF-DA686E920FE2}" destId="{4A4399EE-CFD1-406B-852B-4DAD59F6F0D4}" srcOrd="0" destOrd="0" presId="urn:microsoft.com/office/officeart/2005/8/layout/hierarchy2"/>
    <dgm:cxn modelId="{2A965E75-DFDA-426B-9987-331E6004571F}" type="presParOf" srcId="{C8B80B1F-52EE-49D7-B0EF-DA686E920FE2}" destId="{0101770F-AA49-432D-B813-5EF049F13BE8}" srcOrd="1" destOrd="0" presId="urn:microsoft.com/office/officeart/2005/8/layout/hierarchy2"/>
    <dgm:cxn modelId="{F1A7BB4A-BF98-43AA-B0A3-32B3369A99F5}" type="presParOf" srcId="{0101770F-AA49-432D-B813-5EF049F13BE8}" destId="{B5CCE3E8-7B71-47DE-A323-A8A13ED903A0}" srcOrd="0" destOrd="0" presId="urn:microsoft.com/office/officeart/2005/8/layout/hierarchy2"/>
    <dgm:cxn modelId="{FA60EF21-9AC6-4977-BF28-6FF0251C19C9}" type="presParOf" srcId="{B5CCE3E8-7B71-47DE-A323-A8A13ED903A0}" destId="{D6077209-8B8D-47ED-82F6-C0EAA4B1C2C4}" srcOrd="0" destOrd="0" presId="urn:microsoft.com/office/officeart/2005/8/layout/hierarchy2"/>
    <dgm:cxn modelId="{D846E28D-7A96-4FD5-B4FF-51D393DA1DA0}" type="presParOf" srcId="{0101770F-AA49-432D-B813-5EF049F13BE8}" destId="{0FD48A0B-03DC-4083-9EF8-315C1CE5B7C1}" srcOrd="1" destOrd="0" presId="urn:microsoft.com/office/officeart/2005/8/layout/hierarchy2"/>
    <dgm:cxn modelId="{8A01F405-4C7B-4938-9077-1B0A76CFB6CC}" type="presParOf" srcId="{0FD48A0B-03DC-4083-9EF8-315C1CE5B7C1}" destId="{B871525B-A2D0-4A9C-91A1-F34B04D8B51D}" srcOrd="0" destOrd="0" presId="urn:microsoft.com/office/officeart/2005/8/layout/hierarchy2"/>
    <dgm:cxn modelId="{FC75CA59-A06E-4D9A-A3D9-E80F59727E8E}" type="presParOf" srcId="{0FD48A0B-03DC-4083-9EF8-315C1CE5B7C1}" destId="{CDB92DD5-86E2-4EE4-8583-08E61AFD52CF}" srcOrd="1" destOrd="0" presId="urn:microsoft.com/office/officeart/2005/8/layout/hierarchy2"/>
    <dgm:cxn modelId="{593A6DC9-03A7-4195-9EF3-24867C904F96}" type="presParOf" srcId="{CDB92DD5-86E2-4EE4-8583-08E61AFD52CF}" destId="{C9136DD5-8586-406D-A6B2-EFB3CBDBAADA}" srcOrd="0" destOrd="0" presId="urn:microsoft.com/office/officeart/2005/8/layout/hierarchy2"/>
    <dgm:cxn modelId="{6D487E6B-8CF9-4E2F-8C56-8D435FF6ABC3}" type="presParOf" srcId="{C9136DD5-8586-406D-A6B2-EFB3CBDBAADA}" destId="{DDFE7320-D0C9-4EE3-BC10-D2E77D946183}" srcOrd="0" destOrd="0" presId="urn:microsoft.com/office/officeart/2005/8/layout/hierarchy2"/>
    <dgm:cxn modelId="{35ACA31D-7788-4EB6-8C66-49900EF3E2B9}" type="presParOf" srcId="{CDB92DD5-86E2-4EE4-8583-08E61AFD52CF}" destId="{76816CB4-F30F-4C8F-AC68-735BD4F17353}" srcOrd="1" destOrd="0" presId="urn:microsoft.com/office/officeart/2005/8/layout/hierarchy2"/>
    <dgm:cxn modelId="{DF66C376-B4D8-4870-9DFB-58CF6C3CA3F6}" type="presParOf" srcId="{76816CB4-F30F-4C8F-AC68-735BD4F17353}" destId="{C69FE083-7798-41CD-B69D-DAC016F96EDB}" srcOrd="0" destOrd="0" presId="urn:microsoft.com/office/officeart/2005/8/layout/hierarchy2"/>
    <dgm:cxn modelId="{2AB619AB-11C4-4CCC-9E89-5E75FEF1512E}" type="presParOf" srcId="{76816CB4-F30F-4C8F-AC68-735BD4F17353}" destId="{EE5A4E32-E3D8-4F1E-B92B-FE42E0D39DC2}" srcOrd="1" destOrd="0" presId="urn:microsoft.com/office/officeart/2005/8/layout/hierarchy2"/>
    <dgm:cxn modelId="{F1A15F8F-36A0-45FC-ABC2-D36A00F7DBE8}" type="presParOf" srcId="{CDB92DD5-86E2-4EE4-8583-08E61AFD52CF}" destId="{D1AAFC5E-A8C0-40AB-80F8-D515B0A78441}" srcOrd="2" destOrd="0" presId="urn:microsoft.com/office/officeart/2005/8/layout/hierarchy2"/>
    <dgm:cxn modelId="{E55182AE-2A02-44C1-81F9-ACCAC5E0AE48}" type="presParOf" srcId="{D1AAFC5E-A8C0-40AB-80F8-D515B0A78441}" destId="{70926BBC-FB8C-4BA7-9B35-2075FBEA7313}" srcOrd="0" destOrd="0" presId="urn:microsoft.com/office/officeart/2005/8/layout/hierarchy2"/>
    <dgm:cxn modelId="{9C34CF47-1302-4141-BC58-61128EB9C4F2}" type="presParOf" srcId="{CDB92DD5-86E2-4EE4-8583-08E61AFD52CF}" destId="{59382FFC-A6AC-49F2-B0B4-D098CB924469}" srcOrd="3" destOrd="0" presId="urn:microsoft.com/office/officeart/2005/8/layout/hierarchy2"/>
    <dgm:cxn modelId="{0374D1F3-9245-47D0-87BD-09F2DB642B9C}" type="presParOf" srcId="{59382FFC-A6AC-49F2-B0B4-D098CB924469}" destId="{FD59257E-AA8C-479C-ADEB-217CCB12739C}" srcOrd="0" destOrd="0" presId="urn:microsoft.com/office/officeart/2005/8/layout/hierarchy2"/>
    <dgm:cxn modelId="{DBC572C0-F110-415A-8DB7-77BE92A97444}" type="presParOf" srcId="{59382FFC-A6AC-49F2-B0B4-D098CB924469}" destId="{1BCCBAD7-3AF0-43E9-AE14-22B55F10A208}" srcOrd="1" destOrd="0" presId="urn:microsoft.com/office/officeart/2005/8/layout/hierarchy2"/>
    <dgm:cxn modelId="{FCB1FDEF-7DB3-4D62-A721-A26EA4FC1A31}" type="presParOf" srcId="{0101770F-AA49-432D-B813-5EF049F13BE8}" destId="{2AD246DB-B35A-4A09-A0B5-0654961B82FE}" srcOrd="2" destOrd="0" presId="urn:microsoft.com/office/officeart/2005/8/layout/hierarchy2"/>
    <dgm:cxn modelId="{BF55FF96-D3EC-4131-A4AB-2FAA032720C3}" type="presParOf" srcId="{2AD246DB-B35A-4A09-A0B5-0654961B82FE}" destId="{988C65C9-7111-47AE-BAC2-A7F5A2A988F3}" srcOrd="0" destOrd="0" presId="urn:microsoft.com/office/officeart/2005/8/layout/hierarchy2"/>
    <dgm:cxn modelId="{82E39AB4-14AD-4746-AA95-3C0F9E6D217C}" type="presParOf" srcId="{0101770F-AA49-432D-B813-5EF049F13BE8}" destId="{E2CC3EB6-2996-4AF4-A8FE-4D939E246DC2}" srcOrd="3" destOrd="0" presId="urn:microsoft.com/office/officeart/2005/8/layout/hierarchy2"/>
    <dgm:cxn modelId="{73191800-E7EB-43E0-AC23-1A127A31C325}" type="presParOf" srcId="{E2CC3EB6-2996-4AF4-A8FE-4D939E246DC2}" destId="{26977957-7C20-4ECC-BE2B-1779FA1E6280}" srcOrd="0" destOrd="0" presId="urn:microsoft.com/office/officeart/2005/8/layout/hierarchy2"/>
    <dgm:cxn modelId="{DBDA0802-918D-4567-A8BD-1D6E1BA6D441}" type="presParOf" srcId="{E2CC3EB6-2996-4AF4-A8FE-4D939E246DC2}" destId="{9DAC067B-C7F4-47ED-A52F-18FFB2868642}" srcOrd="1" destOrd="0" presId="urn:microsoft.com/office/officeart/2005/8/layout/hierarchy2"/>
    <dgm:cxn modelId="{D01153DC-5380-4BE3-AB12-13A867573C25}" type="presParOf" srcId="{9DAC067B-C7F4-47ED-A52F-18FFB2868642}" destId="{09F8B547-6693-4D6D-9463-CCCA809F6B21}" srcOrd="0" destOrd="0" presId="urn:microsoft.com/office/officeart/2005/8/layout/hierarchy2"/>
    <dgm:cxn modelId="{348A4E75-7E47-4E9A-A28A-CE4649BFD711}" type="presParOf" srcId="{09F8B547-6693-4D6D-9463-CCCA809F6B21}" destId="{D19C145D-2842-4069-9AC1-828491B40FE8}" srcOrd="0" destOrd="0" presId="urn:microsoft.com/office/officeart/2005/8/layout/hierarchy2"/>
    <dgm:cxn modelId="{5C928CB3-1194-41C6-99F3-514A6415B53C}" type="presParOf" srcId="{9DAC067B-C7F4-47ED-A52F-18FFB2868642}" destId="{17B13A5B-90A4-46E6-A603-74B10E835183}" srcOrd="1" destOrd="0" presId="urn:microsoft.com/office/officeart/2005/8/layout/hierarchy2"/>
    <dgm:cxn modelId="{CA466CAA-52D4-4503-8263-AE9765C68283}" type="presParOf" srcId="{17B13A5B-90A4-46E6-A603-74B10E835183}" destId="{62A213BF-A837-4FDF-BD66-2C463EEC2A4A}" srcOrd="0" destOrd="0" presId="urn:microsoft.com/office/officeart/2005/8/layout/hierarchy2"/>
    <dgm:cxn modelId="{2B596AC2-167B-4F23-9CEE-338364AA3836}" type="presParOf" srcId="{17B13A5B-90A4-46E6-A603-74B10E835183}" destId="{FD31811B-344F-4E55-994C-82588D428167}" srcOrd="1" destOrd="0" presId="urn:microsoft.com/office/officeart/2005/8/layout/hierarchy2"/>
    <dgm:cxn modelId="{A7439206-FD03-45FC-8253-B1C43E5FC076}" type="presParOf" srcId="{9DAC067B-C7F4-47ED-A52F-18FFB2868642}" destId="{61A69E6B-566E-467B-82F2-E4FCA9D41E9E}" srcOrd="2" destOrd="0" presId="urn:microsoft.com/office/officeart/2005/8/layout/hierarchy2"/>
    <dgm:cxn modelId="{EDC71D33-1AD9-49DB-A518-55F471B4AD18}" type="presParOf" srcId="{61A69E6B-566E-467B-82F2-E4FCA9D41E9E}" destId="{79179922-5A45-4099-A61E-2EE41F0378EF}" srcOrd="0" destOrd="0" presId="urn:microsoft.com/office/officeart/2005/8/layout/hierarchy2"/>
    <dgm:cxn modelId="{316F738B-8793-43E3-88B7-AEB656369416}" type="presParOf" srcId="{9DAC067B-C7F4-47ED-A52F-18FFB2868642}" destId="{68F3164D-756A-44A3-88FE-7FDF1B896392}" srcOrd="3" destOrd="0" presId="urn:microsoft.com/office/officeart/2005/8/layout/hierarchy2"/>
    <dgm:cxn modelId="{A67EEC91-5D09-4FE3-99F6-4256AC09FDD0}" type="presParOf" srcId="{68F3164D-756A-44A3-88FE-7FDF1B896392}" destId="{6F4A58C4-FEBF-4460-B85C-7F78FCBAFD07}" srcOrd="0" destOrd="0" presId="urn:microsoft.com/office/officeart/2005/8/layout/hierarchy2"/>
    <dgm:cxn modelId="{913F144F-AD05-4D16-880B-467064C38B6B}" type="presParOf" srcId="{68F3164D-756A-44A3-88FE-7FDF1B896392}" destId="{118B5AB3-FF19-41F4-A07A-3543162C245D}" srcOrd="1" destOrd="0" presId="urn:microsoft.com/office/officeart/2005/8/layout/hierarchy2"/>
    <dgm:cxn modelId="{BF05DAF6-4166-4E16-8DB5-A83E4DC5B23B}" type="presParOf" srcId="{1FC29F0B-63D3-4A77-BF66-44AD5EDA2CDC}" destId="{F60A686B-AD49-4740-A991-A46371B58516}" srcOrd="2" destOrd="0" presId="urn:microsoft.com/office/officeart/2005/8/layout/hierarchy2"/>
    <dgm:cxn modelId="{E3A8D0E2-F46C-4EC8-A8DE-2AD55272C0D7}" type="presParOf" srcId="{F60A686B-AD49-4740-A991-A46371B58516}" destId="{84611228-4BE8-41E3-8C5F-BBB901C4B48A}" srcOrd="0" destOrd="0" presId="urn:microsoft.com/office/officeart/2005/8/layout/hierarchy2"/>
    <dgm:cxn modelId="{3CAFC864-239B-482D-9076-60F53C430EBF}" type="presParOf" srcId="{1FC29F0B-63D3-4A77-BF66-44AD5EDA2CDC}" destId="{89325BEA-C4EA-42C0-AB1E-BB7F713B9F77}" srcOrd="3" destOrd="0" presId="urn:microsoft.com/office/officeart/2005/8/layout/hierarchy2"/>
    <dgm:cxn modelId="{EF1AEC90-CCD7-4416-AAA6-327F7CDD151D}" type="presParOf" srcId="{89325BEA-C4EA-42C0-AB1E-BB7F713B9F77}" destId="{392A57A4-E1D1-4CB8-9720-BF3210ED8490}" srcOrd="0" destOrd="0" presId="urn:microsoft.com/office/officeart/2005/8/layout/hierarchy2"/>
    <dgm:cxn modelId="{F321A9B3-5626-43D8-91E3-22D0D8F9D851}" type="presParOf" srcId="{89325BEA-C4EA-42C0-AB1E-BB7F713B9F77}" destId="{76E38009-5FBC-4561-9F0E-A5D00FB71C13}" srcOrd="1" destOrd="0" presId="urn:microsoft.com/office/officeart/2005/8/layout/hierarchy2"/>
    <dgm:cxn modelId="{63C2A01E-82D6-49CF-A197-8BE1883C86E6}" type="presParOf" srcId="{76E38009-5FBC-4561-9F0E-A5D00FB71C13}" destId="{24C26F11-A0CC-4C34-8553-57D74155CFAE}" srcOrd="0" destOrd="0" presId="urn:microsoft.com/office/officeart/2005/8/layout/hierarchy2"/>
    <dgm:cxn modelId="{44921C4C-4EDE-4149-AF94-7603CFD7042E}" type="presParOf" srcId="{24C26F11-A0CC-4C34-8553-57D74155CFAE}" destId="{4760A78C-3F05-4B30-A080-17EB1B03EAC4}" srcOrd="0" destOrd="0" presId="urn:microsoft.com/office/officeart/2005/8/layout/hierarchy2"/>
    <dgm:cxn modelId="{ABA9B63B-7615-46E8-96D3-28F8B7CF4764}" type="presParOf" srcId="{76E38009-5FBC-4561-9F0E-A5D00FB71C13}" destId="{FA083112-3444-42B1-9C5F-BF3068721959}" srcOrd="1" destOrd="0" presId="urn:microsoft.com/office/officeart/2005/8/layout/hierarchy2"/>
    <dgm:cxn modelId="{420A526A-0EEE-4A7F-8D8F-C74C9A2377D0}" type="presParOf" srcId="{FA083112-3444-42B1-9C5F-BF3068721959}" destId="{E64C45BE-634A-45BF-B810-ACDCAB0E476A}" srcOrd="0" destOrd="0" presId="urn:microsoft.com/office/officeart/2005/8/layout/hierarchy2"/>
    <dgm:cxn modelId="{45C8A8D6-70D0-481A-AD34-ED2DA2A2C637}" type="presParOf" srcId="{FA083112-3444-42B1-9C5F-BF3068721959}" destId="{04D23001-1509-4BE5-90FB-5F5338E06617}" srcOrd="1" destOrd="0" presId="urn:microsoft.com/office/officeart/2005/8/layout/hierarchy2"/>
    <dgm:cxn modelId="{C2143585-D4C9-4D68-9C22-FCCC7CC79F5A}" type="presParOf" srcId="{04D23001-1509-4BE5-90FB-5F5338E06617}" destId="{BD1E87D7-9B9A-4FC9-AEDF-6B17092B8983}" srcOrd="0" destOrd="0" presId="urn:microsoft.com/office/officeart/2005/8/layout/hierarchy2"/>
    <dgm:cxn modelId="{FD43DD0C-F92F-434D-B9AF-613454AB0135}" type="presParOf" srcId="{BD1E87D7-9B9A-4FC9-AEDF-6B17092B8983}" destId="{9AF8E0C5-643E-451D-9172-1C74F073118B}" srcOrd="0" destOrd="0" presId="urn:microsoft.com/office/officeart/2005/8/layout/hierarchy2"/>
    <dgm:cxn modelId="{D2F94D8A-01A0-4EDC-B30C-717BE53EB359}" type="presParOf" srcId="{04D23001-1509-4BE5-90FB-5F5338E06617}" destId="{4B186595-CDA3-4686-B6A1-6832E96E24B4}" srcOrd="1" destOrd="0" presId="urn:microsoft.com/office/officeart/2005/8/layout/hierarchy2"/>
    <dgm:cxn modelId="{D375A41E-DC66-4505-A842-892D087EA1BD}" type="presParOf" srcId="{4B186595-CDA3-4686-B6A1-6832E96E24B4}" destId="{906A881A-DB36-459A-993F-41C1A5406736}" srcOrd="0" destOrd="0" presId="urn:microsoft.com/office/officeart/2005/8/layout/hierarchy2"/>
    <dgm:cxn modelId="{5862CD34-C8AF-4D2D-ADF2-D6E61E09550C}" type="presParOf" srcId="{4B186595-CDA3-4686-B6A1-6832E96E24B4}" destId="{D9970569-3681-4B28-AF08-034B37FCE901}" srcOrd="1" destOrd="0" presId="urn:microsoft.com/office/officeart/2005/8/layout/hierarchy2"/>
    <dgm:cxn modelId="{151E1A69-75E4-40D6-9D44-840CA8D72517}" type="presParOf" srcId="{04D23001-1509-4BE5-90FB-5F5338E06617}" destId="{C2287685-6AD2-4700-B57C-9276C37B4420}" srcOrd="2" destOrd="0" presId="urn:microsoft.com/office/officeart/2005/8/layout/hierarchy2"/>
    <dgm:cxn modelId="{AFCA15D0-059C-4F19-A54B-B5466373498C}" type="presParOf" srcId="{C2287685-6AD2-4700-B57C-9276C37B4420}" destId="{E387C94F-C561-472A-B795-EB607E951DBB}" srcOrd="0" destOrd="0" presId="urn:microsoft.com/office/officeart/2005/8/layout/hierarchy2"/>
    <dgm:cxn modelId="{F006BDFE-AB2A-414E-9CDB-2A9AE8C78142}" type="presParOf" srcId="{04D23001-1509-4BE5-90FB-5F5338E06617}" destId="{6F0019F2-D238-4B05-A4C0-098C0084FA55}" srcOrd="3" destOrd="0" presId="urn:microsoft.com/office/officeart/2005/8/layout/hierarchy2"/>
    <dgm:cxn modelId="{6BA8CB41-898F-416D-A8DD-2262C05DA830}" type="presParOf" srcId="{6F0019F2-D238-4B05-A4C0-098C0084FA55}" destId="{A8CAA32A-3EA8-40EF-9F80-4EABF307FC39}" srcOrd="0" destOrd="0" presId="urn:microsoft.com/office/officeart/2005/8/layout/hierarchy2"/>
    <dgm:cxn modelId="{E5693318-1AAE-42B8-AC3F-1BFF98E4E5BD}" type="presParOf" srcId="{6F0019F2-D238-4B05-A4C0-098C0084FA55}" destId="{B69E7B4E-0ADD-4A5E-B9E7-6A36ADD418C0}" srcOrd="1" destOrd="0" presId="urn:microsoft.com/office/officeart/2005/8/layout/hierarchy2"/>
    <dgm:cxn modelId="{7A30FEA0-831C-44D6-B23E-76A24F9EDC81}" type="presParOf" srcId="{76E38009-5FBC-4561-9F0E-A5D00FB71C13}" destId="{60295FAD-89C3-4B8E-9AA2-8CEE3426DCAD}" srcOrd="2" destOrd="0" presId="urn:microsoft.com/office/officeart/2005/8/layout/hierarchy2"/>
    <dgm:cxn modelId="{D82ABE22-9461-4AE5-B675-676A389F99AE}" type="presParOf" srcId="{60295FAD-89C3-4B8E-9AA2-8CEE3426DCAD}" destId="{E05734C5-3E63-4880-9D7E-01033DEE66AD}" srcOrd="0" destOrd="0" presId="urn:microsoft.com/office/officeart/2005/8/layout/hierarchy2"/>
    <dgm:cxn modelId="{F9365AD2-DAA4-4C18-8970-9AB448005ECC}" type="presParOf" srcId="{76E38009-5FBC-4561-9F0E-A5D00FB71C13}" destId="{48FCD6FB-9C1E-408D-A305-A270FAF1292C}" srcOrd="3" destOrd="0" presId="urn:microsoft.com/office/officeart/2005/8/layout/hierarchy2"/>
    <dgm:cxn modelId="{8061D4BD-3C13-4014-A826-4336092EAAAD}" type="presParOf" srcId="{48FCD6FB-9C1E-408D-A305-A270FAF1292C}" destId="{13BC47AB-BE80-45EB-A024-3501A924F99A}" srcOrd="0" destOrd="0" presId="urn:microsoft.com/office/officeart/2005/8/layout/hierarchy2"/>
    <dgm:cxn modelId="{5ADAE830-F94C-43ED-8049-92FAF342DE4D}" type="presParOf" srcId="{48FCD6FB-9C1E-408D-A305-A270FAF1292C}" destId="{77CA57B0-ED03-4B76-8684-EA6E0179405A}" srcOrd="1" destOrd="0" presId="urn:microsoft.com/office/officeart/2005/8/layout/hierarchy2"/>
    <dgm:cxn modelId="{E01DC427-87F6-4DE8-AC22-53A4CC24BA41}" type="presParOf" srcId="{77CA57B0-ED03-4B76-8684-EA6E0179405A}" destId="{08BF034A-99F9-4BA9-977C-34E3FB3CB3D8}" srcOrd="0" destOrd="0" presId="urn:microsoft.com/office/officeart/2005/8/layout/hierarchy2"/>
    <dgm:cxn modelId="{DDEE6BCE-4498-4294-8147-C45FA12C9ED9}" type="presParOf" srcId="{08BF034A-99F9-4BA9-977C-34E3FB3CB3D8}" destId="{804175C5-3DE4-4479-A9AD-5F142A807A74}" srcOrd="0" destOrd="0" presId="urn:microsoft.com/office/officeart/2005/8/layout/hierarchy2"/>
    <dgm:cxn modelId="{E3461467-1E2F-49F9-ADAB-EFACE2DF1954}" type="presParOf" srcId="{77CA57B0-ED03-4B76-8684-EA6E0179405A}" destId="{497A04D3-3DE6-4D79-A1F4-24E836DD0CA8}" srcOrd="1" destOrd="0" presId="urn:microsoft.com/office/officeart/2005/8/layout/hierarchy2"/>
    <dgm:cxn modelId="{BCBE2527-A481-4F8A-9798-D3A67856FBB0}" type="presParOf" srcId="{497A04D3-3DE6-4D79-A1F4-24E836DD0CA8}" destId="{2F71637D-B695-4C12-9FD6-4D4427D357E4}" srcOrd="0" destOrd="0" presId="urn:microsoft.com/office/officeart/2005/8/layout/hierarchy2"/>
    <dgm:cxn modelId="{2334A90F-498E-4F7A-BA43-E4E61D01CD17}" type="presParOf" srcId="{497A04D3-3DE6-4D79-A1F4-24E836DD0CA8}" destId="{B0810C62-A180-419A-AAD8-2D3566C2F152}" srcOrd="1" destOrd="0" presId="urn:microsoft.com/office/officeart/2005/8/layout/hierarchy2"/>
    <dgm:cxn modelId="{5B34C1A7-A8CF-48BF-B1BB-6684388115C1}" type="presParOf" srcId="{77CA57B0-ED03-4B76-8684-EA6E0179405A}" destId="{A252E9BC-95E7-464F-819A-5BCD20C5F555}" srcOrd="2" destOrd="0" presId="urn:microsoft.com/office/officeart/2005/8/layout/hierarchy2"/>
    <dgm:cxn modelId="{C58DBF75-EBC0-406C-82D1-B91736030388}" type="presParOf" srcId="{A252E9BC-95E7-464F-819A-5BCD20C5F555}" destId="{D87B57CE-D6A7-4D75-9627-9878222659D4}" srcOrd="0" destOrd="0" presId="urn:microsoft.com/office/officeart/2005/8/layout/hierarchy2"/>
    <dgm:cxn modelId="{E3485EB6-2325-47A8-8110-6CE83DF8BBF1}" type="presParOf" srcId="{77CA57B0-ED03-4B76-8684-EA6E0179405A}" destId="{132B6CD0-6026-48F9-9627-DBD9C965DD91}" srcOrd="3" destOrd="0" presId="urn:microsoft.com/office/officeart/2005/8/layout/hierarchy2"/>
    <dgm:cxn modelId="{D646C82F-1528-46E4-8B08-6A5175832C3E}" type="presParOf" srcId="{132B6CD0-6026-48F9-9627-DBD9C965DD91}" destId="{4B433E81-082A-4CC2-B51F-CEF5808F3031}" srcOrd="0" destOrd="0" presId="urn:microsoft.com/office/officeart/2005/8/layout/hierarchy2"/>
    <dgm:cxn modelId="{768162E7-4CA6-4573-B72F-FF82F2E4F73D}" type="presParOf" srcId="{132B6CD0-6026-48F9-9627-DBD9C965DD91}" destId="{F04053C5-1C86-4133-B95A-90E8FED664A2}" srcOrd="1" destOrd="0" presId="urn:microsoft.com/office/officeart/2005/8/layout/hierarchy2"/>
  </dgm:cxnLst>
  <dgm:bg>
    <a:noFill/>
  </dgm:bg>
  <dgm:whole>
    <a:ln>
      <a:solidFill>
        <a:schemeClr val="bg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09E95C-C089-47DE-BC74-8F80BA7CACC9}" type="doc">
      <dgm:prSet loTypeId="urn:microsoft.com/office/officeart/2005/8/layout/hierarchy2" loCatId="hierarchy" qsTypeId="urn:microsoft.com/office/officeart/2005/8/quickstyle/simple1#2" qsCatId="simple" csTypeId="urn:microsoft.com/office/officeart/2005/8/colors/accent1_2#2" csCatId="accent1" phldr="1"/>
      <dgm:spPr/>
      <dgm:t>
        <a:bodyPr/>
        <a:lstStyle/>
        <a:p>
          <a:endParaRPr lang="sv-SE"/>
        </a:p>
      </dgm:t>
    </dgm:pt>
    <dgm:pt modelId="{E60174E7-8FD1-4813-B2DC-EC82EDBD4E4F}">
      <dgm:prSet phldrT="[Text]" custT="1"/>
      <dgm:spPr>
        <a:ln w="57150">
          <a:solidFill>
            <a:srgbClr val="FF0000"/>
          </a:solidFill>
        </a:ln>
      </dgm:spPr>
      <dgm:t>
        <a:bodyPr/>
        <a:lstStyle/>
        <a:p>
          <a:r>
            <a:rPr lang="sv-SE" sz="1400" dirty="0" smtClean="0">
              <a:solidFill>
                <a:schemeClr val="tx1"/>
              </a:solidFill>
            </a:rPr>
            <a:t>Main </a:t>
          </a:r>
          <a:r>
            <a:rPr lang="sv-SE" sz="1400" dirty="0" err="1" smtClean="0">
              <a:solidFill>
                <a:schemeClr val="tx1"/>
              </a:solidFill>
            </a:rPr>
            <a:t>drainage</a:t>
          </a:r>
          <a:r>
            <a:rPr lang="sv-SE" sz="1400" dirty="0" smtClean="0">
              <a:solidFill>
                <a:schemeClr val="tx1"/>
              </a:solidFill>
            </a:rPr>
            <a:t> system (external)</a:t>
          </a:r>
          <a:endParaRPr lang="sv-SE" sz="1400" dirty="0">
            <a:solidFill>
              <a:schemeClr val="tx1"/>
            </a:solidFill>
          </a:endParaRPr>
        </a:p>
      </dgm:t>
    </dgm:pt>
    <dgm:pt modelId="{B7B5D0B2-097C-44C8-BE94-15A7B2A7201F}" type="parTrans" cxnId="{8D3C4A02-69BA-49F7-81AE-607AEB69648C}">
      <dgm:prSet/>
      <dgm:spPr/>
      <dgm:t>
        <a:bodyPr/>
        <a:lstStyle/>
        <a:p>
          <a:endParaRPr lang="sv-SE" sz="1400">
            <a:solidFill>
              <a:schemeClr val="tx1"/>
            </a:solidFill>
          </a:endParaRPr>
        </a:p>
      </dgm:t>
    </dgm:pt>
    <dgm:pt modelId="{57A41FCF-1B39-45EB-A360-986D1B59FD74}" type="sibTrans" cxnId="{8D3C4A02-69BA-49F7-81AE-607AEB69648C}">
      <dgm:prSet/>
      <dgm:spPr/>
      <dgm:t>
        <a:bodyPr/>
        <a:lstStyle/>
        <a:p>
          <a:endParaRPr lang="sv-SE" sz="1400">
            <a:solidFill>
              <a:schemeClr val="tx1"/>
            </a:solidFill>
          </a:endParaRPr>
        </a:p>
      </dgm:t>
    </dgm:pt>
    <dgm:pt modelId="{EB7B67EE-8AFD-461C-965E-F0806B2C049A}">
      <dgm:prSet phldrT="[Text]" custT="1"/>
      <dgm:spPr>
        <a:ln>
          <a:solidFill>
            <a:schemeClr val="tx1"/>
          </a:solidFill>
        </a:ln>
      </dgm:spPr>
      <dgm:t>
        <a:bodyPr/>
        <a:lstStyle/>
        <a:p>
          <a:r>
            <a:rPr lang="sv-SE" sz="1400" dirty="0" err="1" smtClean="0">
              <a:solidFill>
                <a:schemeClr val="tx1"/>
              </a:solidFill>
            </a:rPr>
            <a:t>deep</a:t>
          </a:r>
          <a:r>
            <a:rPr lang="sv-SE" sz="1400" dirty="0" smtClean="0">
              <a:solidFill>
                <a:schemeClr val="tx1"/>
              </a:solidFill>
            </a:rPr>
            <a:t> </a:t>
          </a:r>
          <a:r>
            <a:rPr lang="sv-SE" sz="1400" dirty="0" err="1" smtClean="0">
              <a:solidFill>
                <a:schemeClr val="tx1"/>
              </a:solidFill>
            </a:rPr>
            <a:t>collectors</a:t>
          </a:r>
          <a:r>
            <a:rPr lang="sv-SE" sz="1400" dirty="0" smtClean="0">
              <a:solidFill>
                <a:schemeClr val="tx1"/>
              </a:solidFill>
            </a:rPr>
            <a:t> (pipes, </a:t>
          </a:r>
          <a:r>
            <a:rPr lang="sv-SE" sz="1400" dirty="0" err="1" smtClean="0">
              <a:solidFill>
                <a:schemeClr val="tx1"/>
              </a:solidFill>
            </a:rPr>
            <a:t>ditches</a:t>
          </a:r>
          <a:r>
            <a:rPr lang="sv-SE" sz="1400" dirty="0" smtClean="0">
              <a:solidFill>
                <a:schemeClr val="tx1"/>
              </a:solidFill>
            </a:rPr>
            <a:t>)</a:t>
          </a:r>
          <a:endParaRPr lang="sv-SE" sz="1400" dirty="0">
            <a:solidFill>
              <a:schemeClr val="tx1"/>
            </a:solidFill>
          </a:endParaRPr>
        </a:p>
      </dgm:t>
    </dgm:pt>
    <dgm:pt modelId="{BA85C77F-A88F-4E26-BE4D-F751C29189C9}" type="parTrans" cxnId="{4A89BD62-78F7-491E-80DA-705BB266C687}">
      <dgm:prSet custT="1"/>
      <dgm:spPr/>
      <dgm:t>
        <a:bodyPr/>
        <a:lstStyle/>
        <a:p>
          <a:endParaRPr lang="sv-SE" sz="1400">
            <a:solidFill>
              <a:schemeClr val="tx1"/>
            </a:solidFill>
          </a:endParaRPr>
        </a:p>
      </dgm:t>
    </dgm:pt>
    <dgm:pt modelId="{3B1B7E55-6244-42F1-A8DE-9FB5AE6959AB}" type="sibTrans" cxnId="{4A89BD62-78F7-491E-80DA-705BB266C687}">
      <dgm:prSet/>
      <dgm:spPr/>
      <dgm:t>
        <a:bodyPr/>
        <a:lstStyle/>
        <a:p>
          <a:endParaRPr lang="sv-SE" sz="1400">
            <a:solidFill>
              <a:schemeClr val="tx1"/>
            </a:solidFill>
          </a:endParaRPr>
        </a:p>
      </dgm:t>
    </dgm:pt>
    <dgm:pt modelId="{9398BB8C-5786-4886-9507-DF62B9A22FD8}">
      <dgm:prSet phldrT="[Text]" custT="1"/>
      <dgm:spPr/>
      <dgm:t>
        <a:bodyPr/>
        <a:lstStyle/>
        <a:p>
          <a:r>
            <a:rPr lang="sv-SE" sz="1400" dirty="0" err="1" smtClean="0">
              <a:solidFill>
                <a:schemeClr val="tx1"/>
              </a:solidFill>
            </a:rPr>
            <a:t>disposal</a:t>
          </a:r>
          <a:r>
            <a:rPr lang="sv-SE" sz="1400" dirty="0" smtClean="0">
              <a:solidFill>
                <a:schemeClr val="tx1"/>
              </a:solidFill>
            </a:rPr>
            <a:t> </a:t>
          </a:r>
          <a:r>
            <a:rPr lang="sv-SE" sz="1400" dirty="0" err="1" smtClean="0">
              <a:solidFill>
                <a:schemeClr val="tx1"/>
              </a:solidFill>
            </a:rPr>
            <a:t>drains</a:t>
          </a:r>
          <a:endParaRPr lang="sv-SE" sz="1400" dirty="0">
            <a:solidFill>
              <a:schemeClr val="tx1"/>
            </a:solidFill>
          </a:endParaRPr>
        </a:p>
      </dgm:t>
    </dgm:pt>
    <dgm:pt modelId="{DAF33608-BDC4-4500-AA41-319808A3FAC3}" type="parTrans" cxnId="{49F4FDD5-C9DD-440A-9ED6-BCA1CF0879AA}">
      <dgm:prSet/>
      <dgm:spPr/>
      <dgm:t>
        <a:bodyPr/>
        <a:lstStyle/>
        <a:p>
          <a:endParaRPr lang="sv-SE"/>
        </a:p>
      </dgm:t>
    </dgm:pt>
    <dgm:pt modelId="{6E6384C4-6B88-449C-A6FC-6D67A5204ABE}" type="sibTrans" cxnId="{49F4FDD5-C9DD-440A-9ED6-BCA1CF0879AA}">
      <dgm:prSet/>
      <dgm:spPr/>
      <dgm:t>
        <a:bodyPr/>
        <a:lstStyle/>
        <a:p>
          <a:endParaRPr lang="sv-SE" sz="1400">
            <a:solidFill>
              <a:schemeClr val="tx1"/>
            </a:solidFill>
          </a:endParaRPr>
        </a:p>
      </dgm:t>
    </dgm:pt>
    <dgm:pt modelId="{265CCF9B-55BB-4F7D-A47E-27F7BCF4F610}">
      <dgm:prSet phldrT="[Text]" custT="1"/>
      <dgm:spPr>
        <a:ln>
          <a:solidFill>
            <a:schemeClr val="tx1"/>
          </a:solidFill>
        </a:ln>
      </dgm:spPr>
      <dgm:t>
        <a:bodyPr/>
        <a:lstStyle/>
        <a:p>
          <a:r>
            <a:rPr lang="sv-SE" sz="1400" dirty="0" err="1" smtClean="0">
              <a:solidFill>
                <a:schemeClr val="tx1"/>
              </a:solidFill>
            </a:rPr>
            <a:t>shallow</a:t>
          </a:r>
          <a:r>
            <a:rPr lang="sv-SE" sz="1400" dirty="0" smtClean="0">
              <a:solidFill>
                <a:schemeClr val="tx1"/>
              </a:solidFill>
            </a:rPr>
            <a:t> </a:t>
          </a:r>
          <a:r>
            <a:rPr lang="sv-SE" sz="1400" dirty="0" err="1" smtClean="0">
              <a:solidFill>
                <a:schemeClr val="tx1"/>
              </a:solidFill>
            </a:rPr>
            <a:t>collectors</a:t>
          </a:r>
          <a:r>
            <a:rPr lang="sv-SE" sz="1400" dirty="0" smtClean="0">
              <a:solidFill>
                <a:schemeClr val="tx1"/>
              </a:solidFill>
            </a:rPr>
            <a:t> (</a:t>
          </a:r>
          <a:r>
            <a:rPr lang="sv-SE" sz="1400" dirty="0" err="1" smtClean="0">
              <a:solidFill>
                <a:schemeClr val="tx1"/>
              </a:solidFill>
            </a:rPr>
            <a:t>channels</a:t>
          </a:r>
          <a:r>
            <a:rPr lang="sv-SE" sz="1400" dirty="0" smtClean="0">
              <a:solidFill>
                <a:schemeClr val="tx1"/>
              </a:solidFill>
            </a:rPr>
            <a:t>, </a:t>
          </a:r>
          <a:r>
            <a:rPr lang="sv-SE" sz="1400" dirty="0" err="1" smtClean="0">
              <a:solidFill>
                <a:schemeClr val="tx1"/>
              </a:solidFill>
            </a:rPr>
            <a:t>ditches</a:t>
          </a:r>
          <a:r>
            <a:rPr lang="sv-SE" sz="1400" dirty="0" smtClean="0">
              <a:solidFill>
                <a:schemeClr val="tx1"/>
              </a:solidFill>
            </a:rPr>
            <a:t>)</a:t>
          </a:r>
          <a:endParaRPr lang="sv-SE" sz="1400" dirty="0">
            <a:solidFill>
              <a:schemeClr val="tx1"/>
            </a:solidFill>
          </a:endParaRPr>
        </a:p>
      </dgm:t>
    </dgm:pt>
    <dgm:pt modelId="{33702B32-8EF8-4A2D-92ED-B6180725A932}" type="parTrans" cxnId="{F690F0C1-07F1-417B-A780-42DCD69251D0}">
      <dgm:prSet custT="1"/>
      <dgm:spPr/>
      <dgm:t>
        <a:bodyPr/>
        <a:lstStyle/>
        <a:p>
          <a:endParaRPr lang="sv-SE" sz="1400">
            <a:solidFill>
              <a:schemeClr val="tx1"/>
            </a:solidFill>
          </a:endParaRPr>
        </a:p>
      </dgm:t>
    </dgm:pt>
    <dgm:pt modelId="{9E5058D7-D3A8-4891-AACC-D032552225B9}" type="sibTrans" cxnId="{F690F0C1-07F1-417B-A780-42DCD69251D0}">
      <dgm:prSet/>
      <dgm:spPr/>
      <dgm:t>
        <a:bodyPr/>
        <a:lstStyle/>
        <a:p>
          <a:endParaRPr lang="sv-SE" sz="1400">
            <a:solidFill>
              <a:schemeClr val="tx1"/>
            </a:solidFill>
          </a:endParaRPr>
        </a:p>
      </dgm:t>
    </dgm:pt>
    <dgm:pt modelId="{D1D27F01-F390-46BD-9B60-D10EEEF0CD29}">
      <dgm:prSet phldrT="[Text]" custT="1"/>
      <dgm:spPr/>
      <dgm:t>
        <a:bodyPr/>
        <a:lstStyle/>
        <a:p>
          <a:r>
            <a:rPr lang="sv-SE" sz="1400" dirty="0" err="1" smtClean="0">
              <a:solidFill>
                <a:schemeClr val="tx1"/>
              </a:solidFill>
            </a:rPr>
            <a:t>deep</a:t>
          </a:r>
          <a:r>
            <a:rPr lang="sv-SE" sz="1400" dirty="0" smtClean="0">
              <a:solidFill>
                <a:schemeClr val="tx1"/>
              </a:solidFill>
            </a:rPr>
            <a:t> </a:t>
          </a:r>
          <a:r>
            <a:rPr lang="sv-SE" sz="1400" dirty="0" err="1" smtClean="0">
              <a:solidFill>
                <a:schemeClr val="tx1"/>
              </a:solidFill>
            </a:rPr>
            <a:t>main</a:t>
          </a:r>
          <a:r>
            <a:rPr lang="sv-SE" sz="1400" dirty="0" smtClean="0">
              <a:solidFill>
                <a:schemeClr val="tx1"/>
              </a:solidFill>
            </a:rPr>
            <a:t> </a:t>
          </a:r>
          <a:r>
            <a:rPr lang="sv-SE" sz="1400" dirty="0" err="1" smtClean="0">
              <a:solidFill>
                <a:schemeClr val="tx1"/>
              </a:solidFill>
            </a:rPr>
            <a:t>drains</a:t>
          </a:r>
          <a:endParaRPr lang="sv-SE" sz="1400" dirty="0">
            <a:solidFill>
              <a:schemeClr val="tx1"/>
            </a:solidFill>
          </a:endParaRPr>
        </a:p>
      </dgm:t>
    </dgm:pt>
    <dgm:pt modelId="{DD100D08-5193-4F87-A948-6A91DA0E1603}" type="parTrans" cxnId="{A643BE1E-1CD2-4871-81B7-BE9389C7ABB4}">
      <dgm:prSet custT="1"/>
      <dgm:spPr/>
      <dgm:t>
        <a:bodyPr/>
        <a:lstStyle/>
        <a:p>
          <a:endParaRPr lang="sv-SE" sz="1400">
            <a:solidFill>
              <a:schemeClr val="tx1"/>
            </a:solidFill>
          </a:endParaRPr>
        </a:p>
      </dgm:t>
    </dgm:pt>
    <dgm:pt modelId="{E076A414-C55E-4F3E-B199-0E01AE6D95E8}" type="sibTrans" cxnId="{A643BE1E-1CD2-4871-81B7-BE9389C7ABB4}">
      <dgm:prSet/>
      <dgm:spPr/>
      <dgm:t>
        <a:bodyPr/>
        <a:lstStyle/>
        <a:p>
          <a:endParaRPr lang="sv-SE" sz="1400">
            <a:solidFill>
              <a:schemeClr val="tx1"/>
            </a:solidFill>
          </a:endParaRPr>
        </a:p>
      </dgm:t>
    </dgm:pt>
    <dgm:pt modelId="{AD813436-D20E-497C-8314-E842E34EB6F7}" type="pres">
      <dgm:prSet presAssocID="{9309E95C-C089-47DE-BC74-8F80BA7CACC9}" presName="diagram" presStyleCnt="0">
        <dgm:presLayoutVars>
          <dgm:chPref val="1"/>
          <dgm:dir/>
          <dgm:animOne val="branch"/>
          <dgm:animLvl val="lvl"/>
          <dgm:resizeHandles val="exact"/>
        </dgm:presLayoutVars>
      </dgm:prSet>
      <dgm:spPr/>
      <dgm:t>
        <a:bodyPr/>
        <a:lstStyle/>
        <a:p>
          <a:endParaRPr lang="sv-SE"/>
        </a:p>
      </dgm:t>
    </dgm:pt>
    <dgm:pt modelId="{1EDB2C49-FE1F-4609-968E-D3393640B063}" type="pres">
      <dgm:prSet presAssocID="{E60174E7-8FD1-4813-B2DC-EC82EDBD4E4F}" presName="root1" presStyleCnt="0"/>
      <dgm:spPr/>
    </dgm:pt>
    <dgm:pt modelId="{023488E5-759F-4244-9D31-FC80F4D84607}" type="pres">
      <dgm:prSet presAssocID="{E60174E7-8FD1-4813-B2DC-EC82EDBD4E4F}" presName="LevelOneTextNode" presStyleLbl="node0" presStyleIdx="0" presStyleCnt="1" custScaleX="110769" custScaleY="69703">
        <dgm:presLayoutVars>
          <dgm:chPref val="3"/>
        </dgm:presLayoutVars>
      </dgm:prSet>
      <dgm:spPr/>
      <dgm:t>
        <a:bodyPr/>
        <a:lstStyle/>
        <a:p>
          <a:endParaRPr lang="sv-SE"/>
        </a:p>
      </dgm:t>
    </dgm:pt>
    <dgm:pt modelId="{9F576B94-59FE-4C7A-9795-92B00567459C}" type="pres">
      <dgm:prSet presAssocID="{E60174E7-8FD1-4813-B2DC-EC82EDBD4E4F}" presName="level2hierChild" presStyleCnt="0"/>
      <dgm:spPr/>
    </dgm:pt>
    <dgm:pt modelId="{D2951E60-C8F6-4C24-A5E7-39057D35B525}" type="pres">
      <dgm:prSet presAssocID="{BA85C77F-A88F-4E26-BE4D-F751C29189C9}" presName="conn2-1" presStyleLbl="parChTrans1D2" presStyleIdx="0" presStyleCnt="2"/>
      <dgm:spPr/>
      <dgm:t>
        <a:bodyPr/>
        <a:lstStyle/>
        <a:p>
          <a:endParaRPr lang="sv-SE"/>
        </a:p>
      </dgm:t>
    </dgm:pt>
    <dgm:pt modelId="{14E19BB9-D533-4E68-9C78-C2CA9433DAF0}" type="pres">
      <dgm:prSet presAssocID="{BA85C77F-A88F-4E26-BE4D-F751C29189C9}" presName="connTx" presStyleLbl="parChTrans1D2" presStyleIdx="0" presStyleCnt="2"/>
      <dgm:spPr/>
      <dgm:t>
        <a:bodyPr/>
        <a:lstStyle/>
        <a:p>
          <a:endParaRPr lang="sv-SE"/>
        </a:p>
      </dgm:t>
    </dgm:pt>
    <dgm:pt modelId="{A603FC53-4B95-4B81-8BF0-FBCCE57BECBF}" type="pres">
      <dgm:prSet presAssocID="{EB7B67EE-8AFD-461C-965E-F0806B2C049A}" presName="root2" presStyleCnt="0"/>
      <dgm:spPr/>
    </dgm:pt>
    <dgm:pt modelId="{1B6008FC-6013-478D-BD86-7BFED39D5C74}" type="pres">
      <dgm:prSet presAssocID="{EB7B67EE-8AFD-461C-965E-F0806B2C049A}" presName="LevelTwoTextNode" presStyleLbl="node2" presStyleIdx="0" presStyleCnt="2" custScaleX="139863" custScaleY="86208">
        <dgm:presLayoutVars>
          <dgm:chPref val="3"/>
        </dgm:presLayoutVars>
      </dgm:prSet>
      <dgm:spPr/>
      <dgm:t>
        <a:bodyPr/>
        <a:lstStyle/>
        <a:p>
          <a:endParaRPr lang="sv-SE"/>
        </a:p>
      </dgm:t>
    </dgm:pt>
    <dgm:pt modelId="{551A6D9C-C0A5-448C-B23D-7EDBC69DDDF7}" type="pres">
      <dgm:prSet presAssocID="{EB7B67EE-8AFD-461C-965E-F0806B2C049A}" presName="level3hierChild" presStyleCnt="0"/>
      <dgm:spPr/>
    </dgm:pt>
    <dgm:pt modelId="{0F5B2C29-A46F-48BC-B1E9-9798484B19DE}" type="pres">
      <dgm:prSet presAssocID="{DD100D08-5193-4F87-A948-6A91DA0E1603}" presName="conn2-1" presStyleLbl="parChTrans1D3" presStyleIdx="0" presStyleCnt="2"/>
      <dgm:spPr/>
      <dgm:t>
        <a:bodyPr/>
        <a:lstStyle/>
        <a:p>
          <a:endParaRPr lang="sv-SE"/>
        </a:p>
      </dgm:t>
    </dgm:pt>
    <dgm:pt modelId="{5968397D-9066-4876-ACD3-DB324E574068}" type="pres">
      <dgm:prSet presAssocID="{DD100D08-5193-4F87-A948-6A91DA0E1603}" presName="connTx" presStyleLbl="parChTrans1D3" presStyleIdx="0" presStyleCnt="2"/>
      <dgm:spPr/>
      <dgm:t>
        <a:bodyPr/>
        <a:lstStyle/>
        <a:p>
          <a:endParaRPr lang="sv-SE"/>
        </a:p>
      </dgm:t>
    </dgm:pt>
    <dgm:pt modelId="{2829E094-34D3-4620-BDF1-71660F8087D1}" type="pres">
      <dgm:prSet presAssocID="{D1D27F01-F390-46BD-9B60-D10EEEF0CD29}" presName="root2" presStyleCnt="0"/>
      <dgm:spPr/>
    </dgm:pt>
    <dgm:pt modelId="{F231E799-7E3F-4E8A-9100-69FF5936020D}" type="pres">
      <dgm:prSet presAssocID="{D1D27F01-F390-46BD-9B60-D10EEEF0CD29}" presName="LevelTwoTextNode" presStyleLbl="node3" presStyleIdx="0" presStyleCnt="2" custScaleX="113288" custScaleY="51697">
        <dgm:presLayoutVars>
          <dgm:chPref val="3"/>
        </dgm:presLayoutVars>
      </dgm:prSet>
      <dgm:spPr/>
      <dgm:t>
        <a:bodyPr/>
        <a:lstStyle/>
        <a:p>
          <a:endParaRPr lang="sv-SE"/>
        </a:p>
      </dgm:t>
    </dgm:pt>
    <dgm:pt modelId="{CBE5FD1D-79AC-4B01-BDB2-75493E88C3DE}" type="pres">
      <dgm:prSet presAssocID="{D1D27F01-F390-46BD-9B60-D10EEEF0CD29}" presName="level3hierChild" presStyleCnt="0"/>
      <dgm:spPr/>
    </dgm:pt>
    <dgm:pt modelId="{BD236E1C-8DD7-43C9-A12D-AF5E76E4F6EF}" type="pres">
      <dgm:prSet presAssocID="{33702B32-8EF8-4A2D-92ED-B6180725A932}" presName="conn2-1" presStyleLbl="parChTrans1D2" presStyleIdx="1" presStyleCnt="2"/>
      <dgm:spPr/>
      <dgm:t>
        <a:bodyPr/>
        <a:lstStyle/>
        <a:p>
          <a:endParaRPr lang="sv-SE"/>
        </a:p>
      </dgm:t>
    </dgm:pt>
    <dgm:pt modelId="{1DDE8AB7-C5F0-443D-A7C4-6A9E9A03FDE2}" type="pres">
      <dgm:prSet presAssocID="{33702B32-8EF8-4A2D-92ED-B6180725A932}" presName="connTx" presStyleLbl="parChTrans1D2" presStyleIdx="1" presStyleCnt="2"/>
      <dgm:spPr/>
      <dgm:t>
        <a:bodyPr/>
        <a:lstStyle/>
        <a:p>
          <a:endParaRPr lang="sv-SE"/>
        </a:p>
      </dgm:t>
    </dgm:pt>
    <dgm:pt modelId="{D407BA37-9B8A-4DD0-B25B-D4307A977F1E}" type="pres">
      <dgm:prSet presAssocID="{265CCF9B-55BB-4F7D-A47E-27F7BCF4F610}" presName="root2" presStyleCnt="0"/>
      <dgm:spPr/>
    </dgm:pt>
    <dgm:pt modelId="{A18F62B0-5C91-4A27-803E-895710117E00}" type="pres">
      <dgm:prSet presAssocID="{265CCF9B-55BB-4F7D-A47E-27F7BCF4F610}" presName="LevelTwoTextNode" presStyleLbl="node2" presStyleIdx="1" presStyleCnt="2" custScaleX="121314">
        <dgm:presLayoutVars>
          <dgm:chPref val="3"/>
        </dgm:presLayoutVars>
      </dgm:prSet>
      <dgm:spPr/>
      <dgm:t>
        <a:bodyPr/>
        <a:lstStyle/>
        <a:p>
          <a:endParaRPr lang="sv-SE"/>
        </a:p>
      </dgm:t>
    </dgm:pt>
    <dgm:pt modelId="{DD80B4D1-F18A-4F41-9F0C-5BD798EAA899}" type="pres">
      <dgm:prSet presAssocID="{265CCF9B-55BB-4F7D-A47E-27F7BCF4F610}" presName="level3hierChild" presStyleCnt="0"/>
      <dgm:spPr/>
    </dgm:pt>
    <dgm:pt modelId="{350E0E4A-ECFC-419D-B04D-EAB958D1B710}" type="pres">
      <dgm:prSet presAssocID="{DAF33608-BDC4-4500-AA41-319808A3FAC3}" presName="conn2-1" presStyleLbl="parChTrans1D3" presStyleIdx="1" presStyleCnt="2"/>
      <dgm:spPr/>
      <dgm:t>
        <a:bodyPr/>
        <a:lstStyle/>
        <a:p>
          <a:endParaRPr lang="sv-SE"/>
        </a:p>
      </dgm:t>
    </dgm:pt>
    <dgm:pt modelId="{A37EB155-931C-4D4D-BCC2-614A7D0EF826}" type="pres">
      <dgm:prSet presAssocID="{DAF33608-BDC4-4500-AA41-319808A3FAC3}" presName="connTx" presStyleLbl="parChTrans1D3" presStyleIdx="1" presStyleCnt="2"/>
      <dgm:spPr/>
      <dgm:t>
        <a:bodyPr/>
        <a:lstStyle/>
        <a:p>
          <a:endParaRPr lang="sv-SE"/>
        </a:p>
      </dgm:t>
    </dgm:pt>
    <dgm:pt modelId="{443EC380-A5DE-4156-88C5-4FBC337C9350}" type="pres">
      <dgm:prSet presAssocID="{9398BB8C-5786-4886-9507-DF62B9A22FD8}" presName="root2" presStyleCnt="0"/>
      <dgm:spPr/>
    </dgm:pt>
    <dgm:pt modelId="{8B1EA68C-E2EE-46F4-A759-610A47A541A6}" type="pres">
      <dgm:prSet presAssocID="{9398BB8C-5786-4886-9507-DF62B9A22FD8}" presName="LevelTwoTextNode" presStyleLbl="node3" presStyleIdx="1" presStyleCnt="2" custScaleX="94736" custScaleY="58346">
        <dgm:presLayoutVars>
          <dgm:chPref val="3"/>
        </dgm:presLayoutVars>
      </dgm:prSet>
      <dgm:spPr/>
      <dgm:t>
        <a:bodyPr/>
        <a:lstStyle/>
        <a:p>
          <a:endParaRPr lang="sv-SE"/>
        </a:p>
      </dgm:t>
    </dgm:pt>
    <dgm:pt modelId="{4D1426CA-3637-452B-847A-88EBEA634D5C}" type="pres">
      <dgm:prSet presAssocID="{9398BB8C-5786-4886-9507-DF62B9A22FD8}" presName="level3hierChild" presStyleCnt="0"/>
      <dgm:spPr/>
    </dgm:pt>
  </dgm:ptLst>
  <dgm:cxnLst>
    <dgm:cxn modelId="{462062CE-A573-4D92-8117-0E2AFC809610}" type="presOf" srcId="{D1D27F01-F390-46BD-9B60-D10EEEF0CD29}" destId="{F231E799-7E3F-4E8A-9100-69FF5936020D}" srcOrd="0" destOrd="0" presId="urn:microsoft.com/office/officeart/2005/8/layout/hierarchy2"/>
    <dgm:cxn modelId="{8D3C4A02-69BA-49F7-81AE-607AEB69648C}" srcId="{9309E95C-C089-47DE-BC74-8F80BA7CACC9}" destId="{E60174E7-8FD1-4813-B2DC-EC82EDBD4E4F}" srcOrd="0" destOrd="0" parTransId="{B7B5D0B2-097C-44C8-BE94-15A7B2A7201F}" sibTransId="{57A41FCF-1B39-45EB-A360-986D1B59FD74}"/>
    <dgm:cxn modelId="{F9279D61-3EC4-4E60-9373-70236A6BF869}" type="presOf" srcId="{EB7B67EE-8AFD-461C-965E-F0806B2C049A}" destId="{1B6008FC-6013-478D-BD86-7BFED39D5C74}" srcOrd="0" destOrd="0" presId="urn:microsoft.com/office/officeart/2005/8/layout/hierarchy2"/>
    <dgm:cxn modelId="{DEA215F5-9D28-43C3-9B3A-C9A4CFCD2E64}" type="presOf" srcId="{BA85C77F-A88F-4E26-BE4D-F751C29189C9}" destId="{D2951E60-C8F6-4C24-A5E7-39057D35B525}" srcOrd="0" destOrd="0" presId="urn:microsoft.com/office/officeart/2005/8/layout/hierarchy2"/>
    <dgm:cxn modelId="{4298EEF5-2986-4B60-88DD-5EA05E14B866}" type="presOf" srcId="{DD100D08-5193-4F87-A948-6A91DA0E1603}" destId="{5968397D-9066-4876-ACD3-DB324E574068}" srcOrd="1" destOrd="0" presId="urn:microsoft.com/office/officeart/2005/8/layout/hierarchy2"/>
    <dgm:cxn modelId="{F6A62209-5843-4926-8862-30B6F2EEFFDB}" type="presOf" srcId="{BA85C77F-A88F-4E26-BE4D-F751C29189C9}" destId="{14E19BB9-D533-4E68-9C78-C2CA9433DAF0}" srcOrd="1" destOrd="0" presId="urn:microsoft.com/office/officeart/2005/8/layout/hierarchy2"/>
    <dgm:cxn modelId="{F7AC4F56-E943-401E-881D-902C10184BC5}" type="presOf" srcId="{DD100D08-5193-4F87-A948-6A91DA0E1603}" destId="{0F5B2C29-A46F-48BC-B1E9-9798484B19DE}" srcOrd="0" destOrd="0" presId="urn:microsoft.com/office/officeart/2005/8/layout/hierarchy2"/>
    <dgm:cxn modelId="{1039A958-BEAF-4E9F-A548-E14A2A3E9637}" type="presOf" srcId="{DAF33608-BDC4-4500-AA41-319808A3FAC3}" destId="{A37EB155-931C-4D4D-BCC2-614A7D0EF826}" srcOrd="1" destOrd="0" presId="urn:microsoft.com/office/officeart/2005/8/layout/hierarchy2"/>
    <dgm:cxn modelId="{1B7CC6E8-84E8-4D07-8F67-0E7A31FEF834}" type="presOf" srcId="{9309E95C-C089-47DE-BC74-8F80BA7CACC9}" destId="{AD813436-D20E-497C-8314-E842E34EB6F7}" srcOrd="0" destOrd="0" presId="urn:microsoft.com/office/officeart/2005/8/layout/hierarchy2"/>
    <dgm:cxn modelId="{6DAB8AB5-FFE1-48CB-9BAD-65FB540CE938}" type="presOf" srcId="{9398BB8C-5786-4886-9507-DF62B9A22FD8}" destId="{8B1EA68C-E2EE-46F4-A759-610A47A541A6}" srcOrd="0" destOrd="0" presId="urn:microsoft.com/office/officeart/2005/8/layout/hierarchy2"/>
    <dgm:cxn modelId="{F690F0C1-07F1-417B-A780-42DCD69251D0}" srcId="{E60174E7-8FD1-4813-B2DC-EC82EDBD4E4F}" destId="{265CCF9B-55BB-4F7D-A47E-27F7BCF4F610}" srcOrd="1" destOrd="0" parTransId="{33702B32-8EF8-4A2D-92ED-B6180725A932}" sibTransId="{9E5058D7-D3A8-4891-AACC-D032552225B9}"/>
    <dgm:cxn modelId="{49F4FDD5-C9DD-440A-9ED6-BCA1CF0879AA}" srcId="{265CCF9B-55BB-4F7D-A47E-27F7BCF4F610}" destId="{9398BB8C-5786-4886-9507-DF62B9A22FD8}" srcOrd="0" destOrd="0" parTransId="{DAF33608-BDC4-4500-AA41-319808A3FAC3}" sibTransId="{6E6384C4-6B88-449C-A6FC-6D67A5204ABE}"/>
    <dgm:cxn modelId="{4A89BD62-78F7-491E-80DA-705BB266C687}" srcId="{E60174E7-8FD1-4813-B2DC-EC82EDBD4E4F}" destId="{EB7B67EE-8AFD-461C-965E-F0806B2C049A}" srcOrd="0" destOrd="0" parTransId="{BA85C77F-A88F-4E26-BE4D-F751C29189C9}" sibTransId="{3B1B7E55-6244-42F1-A8DE-9FB5AE6959AB}"/>
    <dgm:cxn modelId="{752E09F2-566E-4976-9439-3608574D86F0}" type="presOf" srcId="{E60174E7-8FD1-4813-B2DC-EC82EDBD4E4F}" destId="{023488E5-759F-4244-9D31-FC80F4D84607}" srcOrd="0" destOrd="0" presId="urn:microsoft.com/office/officeart/2005/8/layout/hierarchy2"/>
    <dgm:cxn modelId="{2C7B33B1-E9CB-499C-B519-09D8797BBDC4}" type="presOf" srcId="{265CCF9B-55BB-4F7D-A47E-27F7BCF4F610}" destId="{A18F62B0-5C91-4A27-803E-895710117E00}" srcOrd="0" destOrd="0" presId="urn:microsoft.com/office/officeart/2005/8/layout/hierarchy2"/>
    <dgm:cxn modelId="{A643BE1E-1CD2-4871-81B7-BE9389C7ABB4}" srcId="{EB7B67EE-8AFD-461C-965E-F0806B2C049A}" destId="{D1D27F01-F390-46BD-9B60-D10EEEF0CD29}" srcOrd="0" destOrd="0" parTransId="{DD100D08-5193-4F87-A948-6A91DA0E1603}" sibTransId="{E076A414-C55E-4F3E-B199-0E01AE6D95E8}"/>
    <dgm:cxn modelId="{4E6297CB-17C1-4CD4-8A13-CDD9124C7045}" type="presOf" srcId="{33702B32-8EF8-4A2D-92ED-B6180725A932}" destId="{1DDE8AB7-C5F0-443D-A7C4-6A9E9A03FDE2}" srcOrd="1" destOrd="0" presId="urn:microsoft.com/office/officeart/2005/8/layout/hierarchy2"/>
    <dgm:cxn modelId="{45B6485C-7CAE-45AA-A5D6-D86FDEAAC5AD}" type="presOf" srcId="{DAF33608-BDC4-4500-AA41-319808A3FAC3}" destId="{350E0E4A-ECFC-419D-B04D-EAB958D1B710}" srcOrd="0" destOrd="0" presId="urn:microsoft.com/office/officeart/2005/8/layout/hierarchy2"/>
    <dgm:cxn modelId="{074896A5-B6A4-48F3-B5E3-7F277B376958}" type="presOf" srcId="{33702B32-8EF8-4A2D-92ED-B6180725A932}" destId="{BD236E1C-8DD7-43C9-A12D-AF5E76E4F6EF}" srcOrd="0" destOrd="0" presId="urn:microsoft.com/office/officeart/2005/8/layout/hierarchy2"/>
    <dgm:cxn modelId="{B0DFCFEC-032F-4DE6-AB31-D4F937455E64}" type="presParOf" srcId="{AD813436-D20E-497C-8314-E842E34EB6F7}" destId="{1EDB2C49-FE1F-4609-968E-D3393640B063}" srcOrd="0" destOrd="0" presId="urn:microsoft.com/office/officeart/2005/8/layout/hierarchy2"/>
    <dgm:cxn modelId="{644D533E-8047-4ED7-88C6-9647AC2F55F1}" type="presParOf" srcId="{1EDB2C49-FE1F-4609-968E-D3393640B063}" destId="{023488E5-759F-4244-9D31-FC80F4D84607}" srcOrd="0" destOrd="0" presId="urn:microsoft.com/office/officeart/2005/8/layout/hierarchy2"/>
    <dgm:cxn modelId="{F5B9D44A-C028-4750-B74E-59A3DA687A80}" type="presParOf" srcId="{1EDB2C49-FE1F-4609-968E-D3393640B063}" destId="{9F576B94-59FE-4C7A-9795-92B00567459C}" srcOrd="1" destOrd="0" presId="urn:microsoft.com/office/officeart/2005/8/layout/hierarchy2"/>
    <dgm:cxn modelId="{02E2B928-FD5A-42D2-A81A-923CB1BF3BF7}" type="presParOf" srcId="{9F576B94-59FE-4C7A-9795-92B00567459C}" destId="{D2951E60-C8F6-4C24-A5E7-39057D35B525}" srcOrd="0" destOrd="0" presId="urn:microsoft.com/office/officeart/2005/8/layout/hierarchy2"/>
    <dgm:cxn modelId="{74A73DA6-8620-45D0-9AFA-AF8C90A30755}" type="presParOf" srcId="{D2951E60-C8F6-4C24-A5E7-39057D35B525}" destId="{14E19BB9-D533-4E68-9C78-C2CA9433DAF0}" srcOrd="0" destOrd="0" presId="urn:microsoft.com/office/officeart/2005/8/layout/hierarchy2"/>
    <dgm:cxn modelId="{691F5580-A7D0-412D-ADBB-93373714EDA8}" type="presParOf" srcId="{9F576B94-59FE-4C7A-9795-92B00567459C}" destId="{A603FC53-4B95-4B81-8BF0-FBCCE57BECBF}" srcOrd="1" destOrd="0" presId="urn:microsoft.com/office/officeart/2005/8/layout/hierarchy2"/>
    <dgm:cxn modelId="{4083A9FC-B492-4C7C-8124-19B8EBF90DBF}" type="presParOf" srcId="{A603FC53-4B95-4B81-8BF0-FBCCE57BECBF}" destId="{1B6008FC-6013-478D-BD86-7BFED39D5C74}" srcOrd="0" destOrd="0" presId="urn:microsoft.com/office/officeart/2005/8/layout/hierarchy2"/>
    <dgm:cxn modelId="{ACAE0A53-6532-4C9B-B238-B24F92696469}" type="presParOf" srcId="{A603FC53-4B95-4B81-8BF0-FBCCE57BECBF}" destId="{551A6D9C-C0A5-448C-B23D-7EDBC69DDDF7}" srcOrd="1" destOrd="0" presId="urn:microsoft.com/office/officeart/2005/8/layout/hierarchy2"/>
    <dgm:cxn modelId="{DD4F715F-616A-4C34-9573-91CCE8FD0B75}" type="presParOf" srcId="{551A6D9C-C0A5-448C-B23D-7EDBC69DDDF7}" destId="{0F5B2C29-A46F-48BC-B1E9-9798484B19DE}" srcOrd="0" destOrd="0" presId="urn:microsoft.com/office/officeart/2005/8/layout/hierarchy2"/>
    <dgm:cxn modelId="{E010FE58-CD0F-4A14-8F47-9E1A497993CA}" type="presParOf" srcId="{0F5B2C29-A46F-48BC-B1E9-9798484B19DE}" destId="{5968397D-9066-4876-ACD3-DB324E574068}" srcOrd="0" destOrd="0" presId="urn:microsoft.com/office/officeart/2005/8/layout/hierarchy2"/>
    <dgm:cxn modelId="{B7084728-BDF8-4222-BB9E-64C005B860EB}" type="presParOf" srcId="{551A6D9C-C0A5-448C-B23D-7EDBC69DDDF7}" destId="{2829E094-34D3-4620-BDF1-71660F8087D1}" srcOrd="1" destOrd="0" presId="urn:microsoft.com/office/officeart/2005/8/layout/hierarchy2"/>
    <dgm:cxn modelId="{46D86DF8-9220-4845-8B40-AD201F2D9C92}" type="presParOf" srcId="{2829E094-34D3-4620-BDF1-71660F8087D1}" destId="{F231E799-7E3F-4E8A-9100-69FF5936020D}" srcOrd="0" destOrd="0" presId="urn:microsoft.com/office/officeart/2005/8/layout/hierarchy2"/>
    <dgm:cxn modelId="{E6F74DF0-B7DB-44C1-A76D-BA0211501EDE}" type="presParOf" srcId="{2829E094-34D3-4620-BDF1-71660F8087D1}" destId="{CBE5FD1D-79AC-4B01-BDB2-75493E88C3DE}" srcOrd="1" destOrd="0" presId="urn:microsoft.com/office/officeart/2005/8/layout/hierarchy2"/>
    <dgm:cxn modelId="{59171941-A2CD-402F-8692-C2E42F7E5A5F}" type="presParOf" srcId="{9F576B94-59FE-4C7A-9795-92B00567459C}" destId="{BD236E1C-8DD7-43C9-A12D-AF5E76E4F6EF}" srcOrd="2" destOrd="0" presId="urn:microsoft.com/office/officeart/2005/8/layout/hierarchy2"/>
    <dgm:cxn modelId="{C81AC2B2-4C83-40E8-A712-4123E025B619}" type="presParOf" srcId="{BD236E1C-8DD7-43C9-A12D-AF5E76E4F6EF}" destId="{1DDE8AB7-C5F0-443D-A7C4-6A9E9A03FDE2}" srcOrd="0" destOrd="0" presId="urn:microsoft.com/office/officeart/2005/8/layout/hierarchy2"/>
    <dgm:cxn modelId="{1C900D86-25C9-4B3F-B964-03D19B8290B5}" type="presParOf" srcId="{9F576B94-59FE-4C7A-9795-92B00567459C}" destId="{D407BA37-9B8A-4DD0-B25B-D4307A977F1E}" srcOrd="3" destOrd="0" presId="urn:microsoft.com/office/officeart/2005/8/layout/hierarchy2"/>
    <dgm:cxn modelId="{F536C834-3BF1-4C62-B64C-60AA43DD32DF}" type="presParOf" srcId="{D407BA37-9B8A-4DD0-B25B-D4307A977F1E}" destId="{A18F62B0-5C91-4A27-803E-895710117E00}" srcOrd="0" destOrd="0" presId="urn:microsoft.com/office/officeart/2005/8/layout/hierarchy2"/>
    <dgm:cxn modelId="{323EEE55-90E7-4E08-827E-BD9CCB4DB06A}" type="presParOf" srcId="{D407BA37-9B8A-4DD0-B25B-D4307A977F1E}" destId="{DD80B4D1-F18A-4F41-9F0C-5BD798EAA899}" srcOrd="1" destOrd="0" presId="urn:microsoft.com/office/officeart/2005/8/layout/hierarchy2"/>
    <dgm:cxn modelId="{1B2BD920-E0C6-4FAC-96FD-504E9723F84C}" type="presParOf" srcId="{DD80B4D1-F18A-4F41-9F0C-5BD798EAA899}" destId="{350E0E4A-ECFC-419D-B04D-EAB958D1B710}" srcOrd="0" destOrd="0" presId="urn:microsoft.com/office/officeart/2005/8/layout/hierarchy2"/>
    <dgm:cxn modelId="{0522278E-58DB-4FBB-BC7A-54699C02AE30}" type="presParOf" srcId="{350E0E4A-ECFC-419D-B04D-EAB958D1B710}" destId="{A37EB155-931C-4D4D-BCC2-614A7D0EF826}" srcOrd="0" destOrd="0" presId="urn:microsoft.com/office/officeart/2005/8/layout/hierarchy2"/>
    <dgm:cxn modelId="{6BC7E0CD-19A8-4585-93FA-22CCFF8E8E40}" type="presParOf" srcId="{DD80B4D1-F18A-4F41-9F0C-5BD798EAA899}" destId="{443EC380-A5DE-4156-88C5-4FBC337C9350}" srcOrd="1" destOrd="0" presId="urn:microsoft.com/office/officeart/2005/8/layout/hierarchy2"/>
    <dgm:cxn modelId="{B8051697-CC84-4945-A662-5B4D774AA69E}" type="presParOf" srcId="{443EC380-A5DE-4156-88C5-4FBC337C9350}" destId="{8B1EA68C-E2EE-46F4-A759-610A47A541A6}" srcOrd="0" destOrd="0" presId="urn:microsoft.com/office/officeart/2005/8/layout/hierarchy2"/>
    <dgm:cxn modelId="{0A7DA7C5-8B8C-45C4-8BA7-42A4C99B689D}" type="presParOf" srcId="{443EC380-A5DE-4156-88C5-4FBC337C9350}" destId="{4D1426CA-3637-452B-847A-88EBEA634D5C}"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DC1ED-6404-4D04-A712-8A3FD8411374}">
      <dsp:nvSpPr>
        <dsp:cNvPr id="0" name=""/>
        <dsp:cNvSpPr/>
      </dsp:nvSpPr>
      <dsp:spPr>
        <a:xfrm>
          <a:off x="6791" y="1808253"/>
          <a:ext cx="1493229" cy="644524"/>
        </a:xfrm>
        <a:prstGeom prst="roundRect">
          <a:avLst>
            <a:gd name="adj" fmla="val 10000"/>
          </a:avLst>
        </a:prstGeom>
        <a:solidFill>
          <a:schemeClr val="accent1">
            <a:hueOff val="0"/>
            <a:satOff val="0"/>
            <a:lumOff val="0"/>
            <a:alphaOff val="0"/>
          </a:schemeClr>
        </a:solidFill>
        <a:ln w="5715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sv-SE" sz="1400" kern="1200" dirty="0" err="1" smtClean="0">
              <a:solidFill>
                <a:schemeClr val="tx1"/>
              </a:solidFill>
            </a:rPr>
            <a:t>Field</a:t>
          </a:r>
          <a:r>
            <a:rPr lang="sv-SE" sz="1400" kern="1200" dirty="0" smtClean="0">
              <a:solidFill>
                <a:schemeClr val="tx1"/>
              </a:solidFill>
            </a:rPr>
            <a:t> </a:t>
          </a:r>
          <a:r>
            <a:rPr lang="sv-SE" sz="1400" kern="1200" dirty="0" err="1" smtClean="0">
              <a:solidFill>
                <a:schemeClr val="tx1"/>
              </a:solidFill>
            </a:rPr>
            <a:t>drainage</a:t>
          </a:r>
          <a:r>
            <a:rPr lang="sv-SE" sz="1400" kern="1200" dirty="0" smtClean="0">
              <a:solidFill>
                <a:schemeClr val="tx1"/>
              </a:solidFill>
            </a:rPr>
            <a:t> system (internal)</a:t>
          </a:r>
          <a:endParaRPr lang="sv-SE" sz="1400" kern="1200" dirty="0">
            <a:solidFill>
              <a:schemeClr val="tx1"/>
            </a:solidFill>
          </a:endParaRPr>
        </a:p>
      </dsp:txBody>
      <dsp:txXfrm>
        <a:off x="25668" y="1827130"/>
        <a:ext cx="1455475" cy="606770"/>
      </dsp:txXfrm>
    </dsp:sp>
    <dsp:sp modelId="{4DE7590E-3B13-4D92-8196-22280DB4623C}">
      <dsp:nvSpPr>
        <dsp:cNvPr id="0" name=""/>
        <dsp:cNvSpPr/>
      </dsp:nvSpPr>
      <dsp:spPr>
        <a:xfrm rot="17289690">
          <a:off x="1136670" y="1619812"/>
          <a:ext cx="1055784" cy="18219"/>
        </a:xfrm>
        <a:custGeom>
          <a:avLst/>
          <a:gdLst/>
          <a:ahLst/>
          <a:cxnLst/>
          <a:rect l="0" t="0" r="0" b="0"/>
          <a:pathLst>
            <a:path>
              <a:moveTo>
                <a:pt x="0" y="9109"/>
              </a:moveTo>
              <a:lnTo>
                <a:pt x="1055784" y="910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sv-SE" sz="1400" kern="1200">
            <a:solidFill>
              <a:schemeClr val="tx1"/>
            </a:solidFill>
          </a:endParaRPr>
        </a:p>
      </dsp:txBody>
      <dsp:txXfrm>
        <a:off x="1638168" y="1602527"/>
        <a:ext cx="52789" cy="52789"/>
      </dsp:txXfrm>
    </dsp:sp>
    <dsp:sp modelId="{4A4399EE-CFD1-406B-852B-4DAD59F6F0D4}">
      <dsp:nvSpPr>
        <dsp:cNvPr id="0" name=""/>
        <dsp:cNvSpPr/>
      </dsp:nvSpPr>
      <dsp:spPr>
        <a:xfrm>
          <a:off x="1829105" y="675743"/>
          <a:ext cx="1097019" cy="903168"/>
        </a:xfrm>
        <a:prstGeom prst="roundRect">
          <a:avLst>
            <a:gd name="adj" fmla="val 10000"/>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sv-SE" sz="1400" kern="1200" dirty="0" err="1" smtClean="0">
              <a:solidFill>
                <a:schemeClr val="tx1"/>
              </a:solidFill>
            </a:rPr>
            <a:t>surface</a:t>
          </a:r>
          <a:r>
            <a:rPr lang="sv-SE" sz="1400" kern="1200" dirty="0" smtClean="0">
              <a:solidFill>
                <a:schemeClr val="tx1"/>
              </a:solidFill>
            </a:rPr>
            <a:t> </a:t>
          </a:r>
          <a:r>
            <a:rPr lang="sv-SE" sz="1400" kern="1200" dirty="0" err="1" smtClean="0">
              <a:solidFill>
                <a:schemeClr val="tx1"/>
              </a:solidFill>
            </a:rPr>
            <a:t>drainage</a:t>
          </a:r>
          <a:r>
            <a:rPr lang="sv-SE" sz="1400" kern="1200" dirty="0" smtClean="0">
              <a:solidFill>
                <a:schemeClr val="tx1"/>
              </a:solidFill>
            </a:rPr>
            <a:t> system (by </a:t>
          </a:r>
          <a:r>
            <a:rPr lang="sv-SE" sz="1400" kern="1200" dirty="0" err="1" smtClean="0">
              <a:solidFill>
                <a:schemeClr val="tx1"/>
              </a:solidFill>
            </a:rPr>
            <a:t>gravity</a:t>
          </a:r>
          <a:r>
            <a:rPr lang="sv-SE" sz="1400" kern="1200" dirty="0" smtClean="0">
              <a:solidFill>
                <a:schemeClr val="tx1"/>
              </a:solidFill>
            </a:rPr>
            <a:t>)</a:t>
          </a:r>
          <a:endParaRPr lang="sv-SE" sz="1400" kern="1200" dirty="0">
            <a:solidFill>
              <a:schemeClr val="tx1"/>
            </a:solidFill>
          </a:endParaRPr>
        </a:p>
      </dsp:txBody>
      <dsp:txXfrm>
        <a:off x="1855558" y="702196"/>
        <a:ext cx="1044113" cy="850262"/>
      </dsp:txXfrm>
    </dsp:sp>
    <dsp:sp modelId="{B5CCE3E8-7B71-47DE-A323-A8A13ED903A0}">
      <dsp:nvSpPr>
        <dsp:cNvPr id="0" name=""/>
        <dsp:cNvSpPr/>
      </dsp:nvSpPr>
      <dsp:spPr>
        <a:xfrm rot="18231630">
          <a:off x="2795351" y="872988"/>
          <a:ext cx="590632" cy="18219"/>
        </a:xfrm>
        <a:custGeom>
          <a:avLst/>
          <a:gdLst/>
          <a:ahLst/>
          <a:cxnLst/>
          <a:rect l="0" t="0" r="0" b="0"/>
          <a:pathLst>
            <a:path>
              <a:moveTo>
                <a:pt x="0" y="9109"/>
              </a:moveTo>
              <a:lnTo>
                <a:pt x="590632" y="91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sv-SE" sz="1400" kern="1200">
            <a:solidFill>
              <a:schemeClr val="tx1"/>
            </a:solidFill>
          </a:endParaRPr>
        </a:p>
      </dsp:txBody>
      <dsp:txXfrm>
        <a:off x="3075901" y="867332"/>
        <a:ext cx="29531" cy="29531"/>
      </dsp:txXfrm>
    </dsp:sp>
    <dsp:sp modelId="{B871525B-A2D0-4A9C-91A1-F34B04D8B51D}">
      <dsp:nvSpPr>
        <dsp:cNvPr id="0" name=""/>
        <dsp:cNvSpPr/>
      </dsp:nvSpPr>
      <dsp:spPr>
        <a:xfrm>
          <a:off x="3255209" y="308919"/>
          <a:ext cx="1336675" cy="65589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sv-SE" sz="1400" kern="1200" dirty="0" err="1" smtClean="0">
              <a:solidFill>
                <a:schemeClr val="tx1"/>
              </a:solidFill>
            </a:rPr>
            <a:t>conventional</a:t>
          </a:r>
          <a:r>
            <a:rPr lang="sv-SE" sz="1400" kern="1200" dirty="0" smtClean="0">
              <a:solidFill>
                <a:schemeClr val="tx1"/>
              </a:solidFill>
            </a:rPr>
            <a:t> system</a:t>
          </a:r>
          <a:endParaRPr lang="sv-SE" sz="1400" kern="1200" dirty="0">
            <a:solidFill>
              <a:schemeClr val="tx1"/>
            </a:solidFill>
          </a:endParaRPr>
        </a:p>
      </dsp:txBody>
      <dsp:txXfrm>
        <a:off x="3274420" y="328130"/>
        <a:ext cx="1298253" cy="617476"/>
      </dsp:txXfrm>
    </dsp:sp>
    <dsp:sp modelId="{C9136DD5-8586-406D-A6B2-EFB3CBDBAADA}">
      <dsp:nvSpPr>
        <dsp:cNvPr id="0" name=""/>
        <dsp:cNvSpPr/>
      </dsp:nvSpPr>
      <dsp:spPr>
        <a:xfrm rot="19457599">
          <a:off x="4553793" y="509494"/>
          <a:ext cx="405268" cy="18219"/>
        </a:xfrm>
        <a:custGeom>
          <a:avLst/>
          <a:gdLst/>
          <a:ahLst/>
          <a:cxnLst/>
          <a:rect l="0" t="0" r="0" b="0"/>
          <a:pathLst>
            <a:path>
              <a:moveTo>
                <a:pt x="0" y="9109"/>
              </a:moveTo>
              <a:lnTo>
                <a:pt x="405268" y="91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sv-SE" sz="1400" kern="1200">
            <a:solidFill>
              <a:schemeClr val="tx1"/>
            </a:solidFill>
          </a:endParaRPr>
        </a:p>
      </dsp:txBody>
      <dsp:txXfrm>
        <a:off x="4746295" y="508472"/>
        <a:ext cx="20263" cy="20263"/>
      </dsp:txXfrm>
    </dsp:sp>
    <dsp:sp modelId="{C69FE083-7798-41CD-B69D-DAC016F96EDB}">
      <dsp:nvSpPr>
        <dsp:cNvPr id="0" name=""/>
        <dsp:cNvSpPr/>
      </dsp:nvSpPr>
      <dsp:spPr>
        <a:xfrm>
          <a:off x="4920969" y="46233"/>
          <a:ext cx="1093811" cy="70821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sv-SE" sz="1400" kern="1200" dirty="0" err="1" smtClean="0">
              <a:solidFill>
                <a:schemeClr val="tx1"/>
              </a:solidFill>
            </a:rPr>
            <a:t>graded</a:t>
          </a:r>
          <a:r>
            <a:rPr lang="sv-SE" sz="1400" kern="1200" dirty="0" smtClean="0">
              <a:solidFill>
                <a:schemeClr val="tx1"/>
              </a:solidFill>
            </a:rPr>
            <a:t> land</a:t>
          </a:r>
          <a:endParaRPr lang="sv-SE" sz="1400" kern="1200" dirty="0">
            <a:solidFill>
              <a:schemeClr val="tx1"/>
            </a:solidFill>
          </a:endParaRPr>
        </a:p>
      </dsp:txBody>
      <dsp:txXfrm>
        <a:off x="4941712" y="66976"/>
        <a:ext cx="1052325" cy="666724"/>
      </dsp:txXfrm>
    </dsp:sp>
    <dsp:sp modelId="{D1AAFC5E-A8C0-40AB-80F8-D515B0A78441}">
      <dsp:nvSpPr>
        <dsp:cNvPr id="0" name=""/>
        <dsp:cNvSpPr/>
      </dsp:nvSpPr>
      <dsp:spPr>
        <a:xfrm rot="2968450">
          <a:off x="4503204" y="820237"/>
          <a:ext cx="506446" cy="18219"/>
        </a:xfrm>
        <a:custGeom>
          <a:avLst/>
          <a:gdLst/>
          <a:ahLst/>
          <a:cxnLst/>
          <a:rect l="0" t="0" r="0" b="0"/>
          <a:pathLst>
            <a:path>
              <a:moveTo>
                <a:pt x="0" y="9109"/>
              </a:moveTo>
              <a:lnTo>
                <a:pt x="506446" y="91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sv-SE" sz="1400" kern="1200">
            <a:solidFill>
              <a:schemeClr val="tx1"/>
            </a:solidFill>
          </a:endParaRPr>
        </a:p>
      </dsp:txBody>
      <dsp:txXfrm>
        <a:off x="4743766" y="816685"/>
        <a:ext cx="25322" cy="25322"/>
      </dsp:txXfrm>
    </dsp:sp>
    <dsp:sp modelId="{FD59257E-AA8C-479C-ADEB-217CCB12739C}">
      <dsp:nvSpPr>
        <dsp:cNvPr id="0" name=""/>
        <dsp:cNvSpPr/>
      </dsp:nvSpPr>
      <dsp:spPr>
        <a:xfrm>
          <a:off x="4920969" y="816147"/>
          <a:ext cx="822711" cy="4113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sv-SE" sz="1400" kern="1200" dirty="0" err="1" smtClean="0">
              <a:solidFill>
                <a:schemeClr val="tx1"/>
              </a:solidFill>
            </a:rPr>
            <a:t>bedded</a:t>
          </a:r>
          <a:r>
            <a:rPr lang="sv-SE" sz="1400" kern="1200" dirty="0" smtClean="0">
              <a:solidFill>
                <a:schemeClr val="tx1"/>
              </a:solidFill>
            </a:rPr>
            <a:t> land</a:t>
          </a:r>
          <a:endParaRPr lang="sv-SE" sz="1400" kern="1200" dirty="0">
            <a:solidFill>
              <a:schemeClr val="tx1"/>
            </a:solidFill>
          </a:endParaRPr>
        </a:p>
      </dsp:txBody>
      <dsp:txXfrm>
        <a:off x="4933017" y="828195"/>
        <a:ext cx="798615" cy="387259"/>
      </dsp:txXfrm>
    </dsp:sp>
    <dsp:sp modelId="{2AD246DB-B35A-4A09-A0B5-0654961B82FE}">
      <dsp:nvSpPr>
        <dsp:cNvPr id="0" name=""/>
        <dsp:cNvSpPr/>
      </dsp:nvSpPr>
      <dsp:spPr>
        <a:xfrm rot="3625901">
          <a:off x="2757221" y="1408238"/>
          <a:ext cx="666890" cy="18219"/>
        </a:xfrm>
        <a:custGeom>
          <a:avLst/>
          <a:gdLst/>
          <a:ahLst/>
          <a:cxnLst/>
          <a:rect l="0" t="0" r="0" b="0"/>
          <a:pathLst>
            <a:path>
              <a:moveTo>
                <a:pt x="0" y="9109"/>
              </a:moveTo>
              <a:lnTo>
                <a:pt x="666890" y="91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sv-SE" sz="1400" kern="1200">
            <a:solidFill>
              <a:schemeClr val="tx1"/>
            </a:solidFill>
          </a:endParaRPr>
        </a:p>
      </dsp:txBody>
      <dsp:txXfrm>
        <a:off x="3073995" y="1400675"/>
        <a:ext cx="33344" cy="33344"/>
      </dsp:txXfrm>
    </dsp:sp>
    <dsp:sp modelId="{26977957-7C20-4ECC-BE2B-1779FA1E6280}">
      <dsp:nvSpPr>
        <dsp:cNvPr id="0" name=""/>
        <dsp:cNvSpPr/>
      </dsp:nvSpPr>
      <dsp:spPr>
        <a:xfrm>
          <a:off x="3255209" y="1469000"/>
          <a:ext cx="1177431" cy="4767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sv-SE" sz="1400" kern="1200" dirty="0" err="1" smtClean="0">
              <a:solidFill>
                <a:schemeClr val="tx1"/>
              </a:solidFill>
            </a:rPr>
            <a:t>controlled</a:t>
          </a:r>
          <a:r>
            <a:rPr lang="sv-SE" sz="1400" kern="1200" dirty="0" smtClean="0">
              <a:solidFill>
                <a:schemeClr val="tx1"/>
              </a:solidFill>
            </a:rPr>
            <a:t> system</a:t>
          </a:r>
          <a:endParaRPr lang="sv-SE" sz="1400" kern="1200" dirty="0">
            <a:solidFill>
              <a:schemeClr val="tx1"/>
            </a:solidFill>
          </a:endParaRPr>
        </a:p>
      </dsp:txBody>
      <dsp:txXfrm>
        <a:off x="3269172" y="1482963"/>
        <a:ext cx="1149505" cy="448810"/>
      </dsp:txXfrm>
    </dsp:sp>
    <dsp:sp modelId="{09F8B547-6693-4D6D-9463-CCCA809F6B21}">
      <dsp:nvSpPr>
        <dsp:cNvPr id="0" name=""/>
        <dsp:cNvSpPr/>
      </dsp:nvSpPr>
      <dsp:spPr>
        <a:xfrm rot="19457599">
          <a:off x="4394549" y="1579993"/>
          <a:ext cx="405268" cy="18219"/>
        </a:xfrm>
        <a:custGeom>
          <a:avLst/>
          <a:gdLst/>
          <a:ahLst/>
          <a:cxnLst/>
          <a:rect l="0" t="0" r="0" b="0"/>
          <a:pathLst>
            <a:path>
              <a:moveTo>
                <a:pt x="0" y="9109"/>
              </a:moveTo>
              <a:lnTo>
                <a:pt x="405268" y="91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sv-SE" sz="1400" kern="1200">
            <a:solidFill>
              <a:schemeClr val="tx1"/>
            </a:solidFill>
          </a:endParaRPr>
        </a:p>
      </dsp:txBody>
      <dsp:txXfrm>
        <a:off x="4587051" y="1578971"/>
        <a:ext cx="20263" cy="20263"/>
      </dsp:txXfrm>
    </dsp:sp>
    <dsp:sp modelId="{62A213BF-A837-4FDF-BD66-2C463EEC2A4A}">
      <dsp:nvSpPr>
        <dsp:cNvPr id="0" name=""/>
        <dsp:cNvSpPr/>
      </dsp:nvSpPr>
      <dsp:spPr>
        <a:xfrm>
          <a:off x="4761725" y="1289206"/>
          <a:ext cx="1718487" cy="3632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sv-SE" sz="1400" kern="1200" dirty="0" err="1" smtClean="0">
              <a:solidFill>
                <a:schemeClr val="tx1"/>
              </a:solidFill>
            </a:rPr>
            <a:t>bunded</a:t>
          </a:r>
          <a:r>
            <a:rPr lang="sv-SE" sz="1400" kern="1200" dirty="0" smtClean="0">
              <a:solidFill>
                <a:schemeClr val="tx1"/>
              </a:solidFill>
            </a:rPr>
            <a:t> </a:t>
          </a:r>
          <a:r>
            <a:rPr lang="sv-SE" sz="1400" kern="1200" dirty="0" err="1" smtClean="0">
              <a:solidFill>
                <a:schemeClr val="tx1"/>
              </a:solidFill>
            </a:rPr>
            <a:t>basins</a:t>
          </a:r>
          <a:endParaRPr lang="sv-SE" sz="1400" kern="1200" dirty="0">
            <a:solidFill>
              <a:schemeClr val="tx1"/>
            </a:solidFill>
          </a:endParaRPr>
        </a:p>
      </dsp:txBody>
      <dsp:txXfrm>
        <a:off x="4772365" y="1299846"/>
        <a:ext cx="1697207" cy="341984"/>
      </dsp:txXfrm>
    </dsp:sp>
    <dsp:sp modelId="{61A69E6B-566E-467B-82F2-E4FCA9D41E9E}">
      <dsp:nvSpPr>
        <dsp:cNvPr id="0" name=""/>
        <dsp:cNvSpPr/>
      </dsp:nvSpPr>
      <dsp:spPr>
        <a:xfrm rot="1970974">
          <a:off x="4401322" y="1804500"/>
          <a:ext cx="391721" cy="18219"/>
        </a:xfrm>
        <a:custGeom>
          <a:avLst/>
          <a:gdLst/>
          <a:ahLst/>
          <a:cxnLst/>
          <a:rect l="0" t="0" r="0" b="0"/>
          <a:pathLst>
            <a:path>
              <a:moveTo>
                <a:pt x="0" y="9109"/>
              </a:moveTo>
              <a:lnTo>
                <a:pt x="391721" y="91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sv-SE" sz="1400" kern="1200">
            <a:solidFill>
              <a:schemeClr val="tx1"/>
            </a:solidFill>
          </a:endParaRPr>
        </a:p>
      </dsp:txBody>
      <dsp:txXfrm>
        <a:off x="4587390" y="1803817"/>
        <a:ext cx="19586" cy="19586"/>
      </dsp:txXfrm>
    </dsp:sp>
    <dsp:sp modelId="{6F4A58C4-FEBF-4460-B85C-7F78FCBAFD07}">
      <dsp:nvSpPr>
        <dsp:cNvPr id="0" name=""/>
        <dsp:cNvSpPr/>
      </dsp:nvSpPr>
      <dsp:spPr>
        <a:xfrm>
          <a:off x="4761725" y="1714174"/>
          <a:ext cx="1704345" cy="4113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sv-SE" sz="1400" kern="1200" dirty="0" err="1" smtClean="0">
              <a:solidFill>
                <a:schemeClr val="tx1"/>
              </a:solidFill>
            </a:rPr>
            <a:t>bunded</a:t>
          </a:r>
          <a:r>
            <a:rPr lang="sv-SE" sz="1400" kern="1200" dirty="0" smtClean="0">
              <a:solidFill>
                <a:schemeClr val="tx1"/>
              </a:solidFill>
            </a:rPr>
            <a:t> </a:t>
          </a:r>
          <a:r>
            <a:rPr lang="sv-SE" sz="1400" kern="1200" dirty="0" err="1" smtClean="0">
              <a:solidFill>
                <a:schemeClr val="tx1"/>
              </a:solidFill>
            </a:rPr>
            <a:t>terraces</a:t>
          </a:r>
          <a:endParaRPr lang="sv-SE" sz="1400" kern="1200" dirty="0">
            <a:solidFill>
              <a:schemeClr val="tx1"/>
            </a:solidFill>
          </a:endParaRPr>
        </a:p>
      </dsp:txBody>
      <dsp:txXfrm>
        <a:off x="4773773" y="1726222"/>
        <a:ext cx="1680249" cy="387259"/>
      </dsp:txXfrm>
    </dsp:sp>
    <dsp:sp modelId="{F60A686B-AD49-4740-A991-A46371B58516}">
      <dsp:nvSpPr>
        <dsp:cNvPr id="0" name=""/>
        <dsp:cNvSpPr/>
      </dsp:nvSpPr>
      <dsp:spPr>
        <a:xfrm rot="4263649">
          <a:off x="1157599" y="2600924"/>
          <a:ext cx="1013927" cy="18219"/>
        </a:xfrm>
        <a:custGeom>
          <a:avLst/>
          <a:gdLst/>
          <a:ahLst/>
          <a:cxnLst/>
          <a:rect l="0" t="0" r="0" b="0"/>
          <a:pathLst>
            <a:path>
              <a:moveTo>
                <a:pt x="0" y="9109"/>
              </a:moveTo>
              <a:lnTo>
                <a:pt x="1013927" y="910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sv-SE" sz="1400" kern="1200">
            <a:solidFill>
              <a:schemeClr val="tx1"/>
            </a:solidFill>
          </a:endParaRPr>
        </a:p>
      </dsp:txBody>
      <dsp:txXfrm>
        <a:off x="1639214" y="2584685"/>
        <a:ext cx="50696" cy="50696"/>
      </dsp:txXfrm>
    </dsp:sp>
    <dsp:sp modelId="{392A57A4-E1D1-4CB8-9720-BF3210ED8490}">
      <dsp:nvSpPr>
        <dsp:cNvPr id="0" name=""/>
        <dsp:cNvSpPr/>
      </dsp:nvSpPr>
      <dsp:spPr>
        <a:xfrm>
          <a:off x="1829105" y="2593817"/>
          <a:ext cx="971877" cy="991470"/>
        </a:xfrm>
        <a:prstGeom prst="roundRect">
          <a:avLst>
            <a:gd name="adj" fmla="val 10000"/>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sv-SE" sz="1400" kern="1200" dirty="0" err="1" smtClean="0">
              <a:solidFill>
                <a:schemeClr val="tx1"/>
              </a:solidFill>
            </a:rPr>
            <a:t>subsurface</a:t>
          </a:r>
          <a:r>
            <a:rPr lang="sv-SE" sz="1400" kern="1200" dirty="0" smtClean="0">
              <a:solidFill>
                <a:schemeClr val="tx1"/>
              </a:solidFill>
            </a:rPr>
            <a:t> </a:t>
          </a:r>
          <a:r>
            <a:rPr lang="sv-SE" sz="1400" kern="1200" dirty="0" err="1" smtClean="0">
              <a:solidFill>
                <a:schemeClr val="tx1"/>
              </a:solidFill>
            </a:rPr>
            <a:t>drainage</a:t>
          </a:r>
          <a:r>
            <a:rPr lang="sv-SE" sz="1400" kern="1200" dirty="0" smtClean="0">
              <a:solidFill>
                <a:schemeClr val="tx1"/>
              </a:solidFill>
            </a:rPr>
            <a:t> system (by </a:t>
          </a:r>
          <a:r>
            <a:rPr lang="sv-SE" sz="1400" kern="1200" dirty="0" err="1" smtClean="0">
              <a:solidFill>
                <a:schemeClr val="tx1"/>
              </a:solidFill>
            </a:rPr>
            <a:t>gravity</a:t>
          </a:r>
          <a:r>
            <a:rPr lang="sv-SE" sz="1400" kern="1200" dirty="0" smtClean="0">
              <a:solidFill>
                <a:schemeClr val="tx1"/>
              </a:solidFill>
            </a:rPr>
            <a:t> or </a:t>
          </a:r>
          <a:r>
            <a:rPr lang="sv-SE" sz="1400" kern="1200" dirty="0" err="1" smtClean="0">
              <a:solidFill>
                <a:schemeClr val="tx1"/>
              </a:solidFill>
            </a:rPr>
            <a:t>pumped</a:t>
          </a:r>
          <a:r>
            <a:rPr lang="sv-SE" sz="1400" kern="1200" dirty="0" smtClean="0">
              <a:solidFill>
                <a:schemeClr val="tx1"/>
              </a:solidFill>
            </a:rPr>
            <a:t>)</a:t>
          </a:r>
          <a:endParaRPr lang="sv-SE" sz="1400" kern="1200" dirty="0">
            <a:solidFill>
              <a:schemeClr val="tx1"/>
            </a:solidFill>
          </a:endParaRPr>
        </a:p>
      </dsp:txBody>
      <dsp:txXfrm>
        <a:off x="1857570" y="2622282"/>
        <a:ext cx="914947" cy="934540"/>
      </dsp:txXfrm>
    </dsp:sp>
    <dsp:sp modelId="{24C26F11-A0CC-4C34-8553-57D74155CFAE}">
      <dsp:nvSpPr>
        <dsp:cNvPr id="0" name=""/>
        <dsp:cNvSpPr/>
      </dsp:nvSpPr>
      <dsp:spPr>
        <a:xfrm rot="18334404">
          <a:off x="2682682" y="2850386"/>
          <a:ext cx="565684" cy="18219"/>
        </a:xfrm>
        <a:custGeom>
          <a:avLst/>
          <a:gdLst/>
          <a:ahLst/>
          <a:cxnLst/>
          <a:rect l="0" t="0" r="0" b="0"/>
          <a:pathLst>
            <a:path>
              <a:moveTo>
                <a:pt x="0" y="9109"/>
              </a:moveTo>
              <a:lnTo>
                <a:pt x="565684" y="91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sv-SE" sz="1400" kern="1200">
            <a:solidFill>
              <a:schemeClr val="tx1"/>
            </a:solidFill>
          </a:endParaRPr>
        </a:p>
      </dsp:txBody>
      <dsp:txXfrm>
        <a:off x="2951382" y="2845354"/>
        <a:ext cx="28284" cy="28284"/>
      </dsp:txXfrm>
    </dsp:sp>
    <dsp:sp modelId="{E64C45BE-634A-45BF-B810-ACDCAB0E476A}">
      <dsp:nvSpPr>
        <dsp:cNvPr id="0" name=""/>
        <dsp:cNvSpPr/>
      </dsp:nvSpPr>
      <dsp:spPr>
        <a:xfrm>
          <a:off x="3130067" y="2327890"/>
          <a:ext cx="1271862" cy="6031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sv-SE" sz="1400" kern="1200" dirty="0" err="1" smtClean="0">
              <a:solidFill>
                <a:schemeClr val="tx1"/>
              </a:solidFill>
            </a:rPr>
            <a:t>conventional</a:t>
          </a:r>
          <a:r>
            <a:rPr lang="sv-SE" sz="1400" kern="1200" dirty="0" smtClean="0">
              <a:solidFill>
                <a:schemeClr val="tx1"/>
              </a:solidFill>
            </a:rPr>
            <a:t> system</a:t>
          </a:r>
          <a:endParaRPr lang="sv-SE" sz="1400" kern="1200" dirty="0">
            <a:solidFill>
              <a:schemeClr val="tx1"/>
            </a:solidFill>
          </a:endParaRPr>
        </a:p>
      </dsp:txBody>
      <dsp:txXfrm>
        <a:off x="3147731" y="2345554"/>
        <a:ext cx="1236534" cy="567772"/>
      </dsp:txXfrm>
    </dsp:sp>
    <dsp:sp modelId="{BD1E87D7-9B9A-4FC9-AEDF-6B17092B8983}">
      <dsp:nvSpPr>
        <dsp:cNvPr id="0" name=""/>
        <dsp:cNvSpPr/>
      </dsp:nvSpPr>
      <dsp:spPr>
        <a:xfrm rot="19457599">
          <a:off x="4363837" y="2502066"/>
          <a:ext cx="405268" cy="18219"/>
        </a:xfrm>
        <a:custGeom>
          <a:avLst/>
          <a:gdLst/>
          <a:ahLst/>
          <a:cxnLst/>
          <a:rect l="0" t="0" r="0" b="0"/>
          <a:pathLst>
            <a:path>
              <a:moveTo>
                <a:pt x="0" y="9109"/>
              </a:moveTo>
              <a:lnTo>
                <a:pt x="405268" y="91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sv-SE" sz="1400" kern="1200">
            <a:solidFill>
              <a:schemeClr val="tx1"/>
            </a:solidFill>
          </a:endParaRPr>
        </a:p>
      </dsp:txBody>
      <dsp:txXfrm>
        <a:off x="4556340" y="2501044"/>
        <a:ext cx="20263" cy="20263"/>
      </dsp:txXfrm>
    </dsp:sp>
    <dsp:sp modelId="{906A881A-DB36-459A-993F-41C1A5406736}">
      <dsp:nvSpPr>
        <dsp:cNvPr id="0" name=""/>
        <dsp:cNvSpPr/>
      </dsp:nvSpPr>
      <dsp:spPr>
        <a:xfrm>
          <a:off x="4731014" y="2187233"/>
          <a:ext cx="2120538" cy="4113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sv-SE" sz="1400" kern="1200" dirty="0" err="1" smtClean="0">
              <a:solidFill>
                <a:schemeClr val="tx1"/>
              </a:solidFill>
            </a:rPr>
            <a:t>subsurface</a:t>
          </a:r>
          <a:r>
            <a:rPr lang="sv-SE" sz="1400" kern="1200" dirty="0" smtClean="0">
              <a:solidFill>
                <a:schemeClr val="tx1"/>
              </a:solidFill>
            </a:rPr>
            <a:t>, </a:t>
          </a:r>
          <a:r>
            <a:rPr lang="sv-SE" sz="1400" kern="1200" dirty="0" err="1" smtClean="0">
              <a:solidFill>
                <a:schemeClr val="tx1"/>
              </a:solidFill>
            </a:rPr>
            <a:t>open</a:t>
          </a:r>
          <a:r>
            <a:rPr lang="sv-SE" sz="1400" kern="1200" dirty="0" smtClean="0">
              <a:solidFill>
                <a:schemeClr val="tx1"/>
              </a:solidFill>
            </a:rPr>
            <a:t> </a:t>
          </a:r>
          <a:r>
            <a:rPr lang="sv-SE" sz="1400" kern="1200" dirty="0" err="1" smtClean="0">
              <a:solidFill>
                <a:schemeClr val="tx1"/>
              </a:solidFill>
            </a:rPr>
            <a:t>ditches</a:t>
          </a:r>
          <a:endParaRPr lang="sv-SE" sz="1400" kern="1200" dirty="0">
            <a:solidFill>
              <a:schemeClr val="tx1"/>
            </a:solidFill>
          </a:endParaRPr>
        </a:p>
      </dsp:txBody>
      <dsp:txXfrm>
        <a:off x="4743062" y="2199281"/>
        <a:ext cx="2096442" cy="387259"/>
      </dsp:txXfrm>
    </dsp:sp>
    <dsp:sp modelId="{C2287685-6AD2-4700-B57C-9276C37B4420}">
      <dsp:nvSpPr>
        <dsp:cNvPr id="0" name=""/>
        <dsp:cNvSpPr/>
      </dsp:nvSpPr>
      <dsp:spPr>
        <a:xfrm rot="2142401">
          <a:off x="4363837" y="2738595"/>
          <a:ext cx="405268" cy="18219"/>
        </a:xfrm>
        <a:custGeom>
          <a:avLst/>
          <a:gdLst/>
          <a:ahLst/>
          <a:cxnLst/>
          <a:rect l="0" t="0" r="0" b="0"/>
          <a:pathLst>
            <a:path>
              <a:moveTo>
                <a:pt x="0" y="9109"/>
              </a:moveTo>
              <a:lnTo>
                <a:pt x="405268" y="91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sv-SE" sz="1400" kern="1200">
            <a:solidFill>
              <a:schemeClr val="tx1"/>
            </a:solidFill>
          </a:endParaRPr>
        </a:p>
      </dsp:txBody>
      <dsp:txXfrm>
        <a:off x="4556340" y="2737573"/>
        <a:ext cx="20263" cy="20263"/>
      </dsp:txXfrm>
    </dsp:sp>
    <dsp:sp modelId="{A8CAA32A-3EA8-40EF-9F80-4EABF307FC39}">
      <dsp:nvSpPr>
        <dsp:cNvPr id="0" name=""/>
        <dsp:cNvSpPr/>
      </dsp:nvSpPr>
      <dsp:spPr>
        <a:xfrm>
          <a:off x="4731014" y="2660292"/>
          <a:ext cx="1361052" cy="4113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sv-SE" sz="1400" kern="1200" dirty="0" err="1" smtClean="0">
              <a:solidFill>
                <a:schemeClr val="tx1"/>
              </a:solidFill>
            </a:rPr>
            <a:t>sub</a:t>
          </a:r>
          <a:r>
            <a:rPr lang="sv-SE" sz="1400" kern="1200" dirty="0" smtClean="0">
              <a:solidFill>
                <a:schemeClr val="tx1"/>
              </a:solidFill>
            </a:rPr>
            <a:t> </a:t>
          </a:r>
          <a:r>
            <a:rPr lang="sv-SE" sz="1400" kern="1200" smtClean="0">
              <a:solidFill>
                <a:schemeClr val="tx1"/>
              </a:solidFill>
            </a:rPr>
            <a:t>soiling</a:t>
          </a:r>
          <a:endParaRPr lang="sv-SE" sz="1400" kern="1200" dirty="0">
            <a:solidFill>
              <a:schemeClr val="tx1"/>
            </a:solidFill>
          </a:endParaRPr>
        </a:p>
      </dsp:txBody>
      <dsp:txXfrm>
        <a:off x="4743062" y="2672340"/>
        <a:ext cx="1336956" cy="387259"/>
      </dsp:txXfrm>
    </dsp:sp>
    <dsp:sp modelId="{60295FAD-89C3-4B8E-9AA2-8CEE3426DCAD}">
      <dsp:nvSpPr>
        <dsp:cNvPr id="0" name=""/>
        <dsp:cNvSpPr/>
      </dsp:nvSpPr>
      <dsp:spPr>
        <a:xfrm rot="3353838">
          <a:off x="2672054" y="3323445"/>
          <a:ext cx="586940" cy="18219"/>
        </a:xfrm>
        <a:custGeom>
          <a:avLst/>
          <a:gdLst/>
          <a:ahLst/>
          <a:cxnLst/>
          <a:rect l="0" t="0" r="0" b="0"/>
          <a:pathLst>
            <a:path>
              <a:moveTo>
                <a:pt x="0" y="9109"/>
              </a:moveTo>
              <a:lnTo>
                <a:pt x="586940" y="91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sv-SE" sz="1400" kern="1200">
            <a:solidFill>
              <a:schemeClr val="tx1"/>
            </a:solidFill>
          </a:endParaRPr>
        </a:p>
      </dsp:txBody>
      <dsp:txXfrm>
        <a:off x="2950851" y="3317882"/>
        <a:ext cx="29347" cy="29347"/>
      </dsp:txXfrm>
    </dsp:sp>
    <dsp:sp modelId="{13BC47AB-BE80-45EB-A024-3501A924F99A}">
      <dsp:nvSpPr>
        <dsp:cNvPr id="0" name=""/>
        <dsp:cNvSpPr/>
      </dsp:nvSpPr>
      <dsp:spPr>
        <a:xfrm>
          <a:off x="3130067" y="3299903"/>
          <a:ext cx="1121043" cy="5513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sv-SE" sz="1400" kern="1200" dirty="0" smtClean="0">
              <a:solidFill>
                <a:schemeClr val="tx1"/>
              </a:solidFill>
            </a:rPr>
            <a:t>Reglerbara system</a:t>
          </a:r>
          <a:endParaRPr lang="sv-SE" sz="1400" kern="1200" dirty="0">
            <a:solidFill>
              <a:schemeClr val="tx1"/>
            </a:solidFill>
          </a:endParaRPr>
        </a:p>
      </dsp:txBody>
      <dsp:txXfrm>
        <a:off x="3146214" y="3316050"/>
        <a:ext cx="1088749" cy="519017"/>
      </dsp:txXfrm>
    </dsp:sp>
    <dsp:sp modelId="{08BF034A-99F9-4BA9-977C-34E3FB3CB3D8}">
      <dsp:nvSpPr>
        <dsp:cNvPr id="0" name=""/>
        <dsp:cNvSpPr/>
      </dsp:nvSpPr>
      <dsp:spPr>
        <a:xfrm rot="19457599">
          <a:off x="4213017" y="3448184"/>
          <a:ext cx="405268" cy="18219"/>
        </a:xfrm>
        <a:custGeom>
          <a:avLst/>
          <a:gdLst/>
          <a:ahLst/>
          <a:cxnLst/>
          <a:rect l="0" t="0" r="0" b="0"/>
          <a:pathLst>
            <a:path>
              <a:moveTo>
                <a:pt x="0" y="9109"/>
              </a:moveTo>
              <a:lnTo>
                <a:pt x="405268" y="91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sv-SE" sz="1400" kern="1200">
            <a:solidFill>
              <a:schemeClr val="tx1"/>
            </a:solidFill>
          </a:endParaRPr>
        </a:p>
      </dsp:txBody>
      <dsp:txXfrm>
        <a:off x="4405520" y="3447162"/>
        <a:ext cx="20263" cy="20263"/>
      </dsp:txXfrm>
    </dsp:sp>
    <dsp:sp modelId="{2F71637D-B695-4C12-9FD6-4D4427D357E4}">
      <dsp:nvSpPr>
        <dsp:cNvPr id="0" name=""/>
        <dsp:cNvSpPr/>
      </dsp:nvSpPr>
      <dsp:spPr>
        <a:xfrm>
          <a:off x="4580194" y="3133351"/>
          <a:ext cx="1691527" cy="4113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sv-SE" sz="1400" kern="1200" dirty="0" smtClean="0">
              <a:solidFill>
                <a:schemeClr val="tx1"/>
              </a:solidFill>
            </a:rPr>
            <a:t>Reglerbar dränering</a:t>
          </a:r>
          <a:endParaRPr lang="sv-SE" sz="1400" kern="1200" dirty="0">
            <a:solidFill>
              <a:schemeClr val="tx1"/>
            </a:solidFill>
          </a:endParaRPr>
        </a:p>
      </dsp:txBody>
      <dsp:txXfrm>
        <a:off x="4592242" y="3145399"/>
        <a:ext cx="1667431" cy="387259"/>
      </dsp:txXfrm>
    </dsp:sp>
    <dsp:sp modelId="{A252E9BC-95E7-464F-819A-5BCD20C5F555}">
      <dsp:nvSpPr>
        <dsp:cNvPr id="0" name=""/>
        <dsp:cNvSpPr/>
      </dsp:nvSpPr>
      <dsp:spPr>
        <a:xfrm rot="2142401">
          <a:off x="4213017" y="3684713"/>
          <a:ext cx="405268" cy="18219"/>
        </a:xfrm>
        <a:custGeom>
          <a:avLst/>
          <a:gdLst/>
          <a:ahLst/>
          <a:cxnLst/>
          <a:rect l="0" t="0" r="0" b="0"/>
          <a:pathLst>
            <a:path>
              <a:moveTo>
                <a:pt x="0" y="9109"/>
              </a:moveTo>
              <a:lnTo>
                <a:pt x="405268" y="91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sv-SE" sz="1400" kern="1200">
            <a:solidFill>
              <a:schemeClr val="tx1"/>
            </a:solidFill>
          </a:endParaRPr>
        </a:p>
      </dsp:txBody>
      <dsp:txXfrm>
        <a:off x="4405520" y="3683691"/>
        <a:ext cx="20263" cy="20263"/>
      </dsp:txXfrm>
    </dsp:sp>
    <dsp:sp modelId="{4B433E81-082A-4CC2-B51F-CEF5808F3031}">
      <dsp:nvSpPr>
        <dsp:cNvPr id="0" name=""/>
        <dsp:cNvSpPr/>
      </dsp:nvSpPr>
      <dsp:spPr>
        <a:xfrm>
          <a:off x="4580194" y="3606410"/>
          <a:ext cx="1449864" cy="4113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sv-SE" sz="1400" kern="1200" dirty="0" smtClean="0">
              <a:solidFill>
                <a:schemeClr val="tx1"/>
              </a:solidFill>
            </a:rPr>
            <a:t>Vertikal dränering</a:t>
          </a:r>
          <a:endParaRPr lang="sv-SE" sz="1400" kern="1200" dirty="0">
            <a:solidFill>
              <a:schemeClr val="tx1"/>
            </a:solidFill>
          </a:endParaRPr>
        </a:p>
      </dsp:txBody>
      <dsp:txXfrm>
        <a:off x="4592242" y="3618458"/>
        <a:ext cx="1425768" cy="3872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3488E5-759F-4244-9D31-FC80F4D84607}">
      <dsp:nvSpPr>
        <dsp:cNvPr id="0" name=""/>
        <dsp:cNvSpPr/>
      </dsp:nvSpPr>
      <dsp:spPr>
        <a:xfrm>
          <a:off x="917" y="1759861"/>
          <a:ext cx="1729882" cy="544276"/>
        </a:xfrm>
        <a:prstGeom prst="roundRect">
          <a:avLst>
            <a:gd name="adj" fmla="val 10000"/>
          </a:avLst>
        </a:prstGeom>
        <a:solidFill>
          <a:schemeClr val="accent1">
            <a:hueOff val="0"/>
            <a:satOff val="0"/>
            <a:lumOff val="0"/>
            <a:alphaOff val="0"/>
          </a:schemeClr>
        </a:solidFill>
        <a:ln w="5715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sv-SE" sz="1400" kern="1200" dirty="0" smtClean="0">
              <a:solidFill>
                <a:schemeClr val="tx1"/>
              </a:solidFill>
            </a:rPr>
            <a:t>Main </a:t>
          </a:r>
          <a:r>
            <a:rPr lang="sv-SE" sz="1400" kern="1200" dirty="0" err="1" smtClean="0">
              <a:solidFill>
                <a:schemeClr val="tx1"/>
              </a:solidFill>
            </a:rPr>
            <a:t>drainage</a:t>
          </a:r>
          <a:r>
            <a:rPr lang="sv-SE" sz="1400" kern="1200" dirty="0" smtClean="0">
              <a:solidFill>
                <a:schemeClr val="tx1"/>
              </a:solidFill>
            </a:rPr>
            <a:t> system (external)</a:t>
          </a:r>
          <a:endParaRPr lang="sv-SE" sz="1400" kern="1200" dirty="0">
            <a:solidFill>
              <a:schemeClr val="tx1"/>
            </a:solidFill>
          </a:endParaRPr>
        </a:p>
      </dsp:txBody>
      <dsp:txXfrm>
        <a:off x="16858" y="1775802"/>
        <a:ext cx="1698000" cy="512394"/>
      </dsp:txXfrm>
    </dsp:sp>
    <dsp:sp modelId="{D2951E60-C8F6-4C24-A5E7-39057D35B525}">
      <dsp:nvSpPr>
        <dsp:cNvPr id="0" name=""/>
        <dsp:cNvSpPr/>
      </dsp:nvSpPr>
      <dsp:spPr>
        <a:xfrm rot="19457599">
          <a:off x="1658492" y="1790212"/>
          <a:ext cx="769297" cy="34584"/>
        </a:xfrm>
        <a:custGeom>
          <a:avLst/>
          <a:gdLst/>
          <a:ahLst/>
          <a:cxnLst/>
          <a:rect l="0" t="0" r="0" b="0"/>
          <a:pathLst>
            <a:path>
              <a:moveTo>
                <a:pt x="0" y="17292"/>
              </a:moveTo>
              <a:lnTo>
                <a:pt x="769297" y="1729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sv-SE" sz="1400" kern="1200">
            <a:solidFill>
              <a:schemeClr val="tx1"/>
            </a:solidFill>
          </a:endParaRPr>
        </a:p>
      </dsp:txBody>
      <dsp:txXfrm>
        <a:off x="2023908" y="1788272"/>
        <a:ext cx="38464" cy="38464"/>
      </dsp:txXfrm>
    </dsp:sp>
    <dsp:sp modelId="{1B6008FC-6013-478D-BD86-7BFED39D5C74}">
      <dsp:nvSpPr>
        <dsp:cNvPr id="0" name=""/>
        <dsp:cNvSpPr/>
      </dsp:nvSpPr>
      <dsp:spPr>
        <a:xfrm>
          <a:off x="2355481" y="1246432"/>
          <a:ext cx="2184244" cy="673156"/>
        </a:xfrm>
        <a:prstGeom prst="roundRect">
          <a:avLst>
            <a:gd name="adj" fmla="val 10000"/>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sv-SE" sz="1400" kern="1200" dirty="0" err="1" smtClean="0">
              <a:solidFill>
                <a:schemeClr val="tx1"/>
              </a:solidFill>
            </a:rPr>
            <a:t>deep</a:t>
          </a:r>
          <a:r>
            <a:rPr lang="sv-SE" sz="1400" kern="1200" dirty="0" smtClean="0">
              <a:solidFill>
                <a:schemeClr val="tx1"/>
              </a:solidFill>
            </a:rPr>
            <a:t> </a:t>
          </a:r>
          <a:r>
            <a:rPr lang="sv-SE" sz="1400" kern="1200" dirty="0" err="1" smtClean="0">
              <a:solidFill>
                <a:schemeClr val="tx1"/>
              </a:solidFill>
            </a:rPr>
            <a:t>collectors</a:t>
          </a:r>
          <a:r>
            <a:rPr lang="sv-SE" sz="1400" kern="1200" dirty="0" smtClean="0">
              <a:solidFill>
                <a:schemeClr val="tx1"/>
              </a:solidFill>
            </a:rPr>
            <a:t> (pipes, </a:t>
          </a:r>
          <a:r>
            <a:rPr lang="sv-SE" sz="1400" kern="1200" dirty="0" err="1" smtClean="0">
              <a:solidFill>
                <a:schemeClr val="tx1"/>
              </a:solidFill>
            </a:rPr>
            <a:t>ditches</a:t>
          </a:r>
          <a:r>
            <a:rPr lang="sv-SE" sz="1400" kern="1200" dirty="0" smtClean="0">
              <a:solidFill>
                <a:schemeClr val="tx1"/>
              </a:solidFill>
            </a:rPr>
            <a:t>)</a:t>
          </a:r>
          <a:endParaRPr lang="sv-SE" sz="1400" kern="1200" dirty="0">
            <a:solidFill>
              <a:schemeClr val="tx1"/>
            </a:solidFill>
          </a:endParaRPr>
        </a:p>
      </dsp:txBody>
      <dsp:txXfrm>
        <a:off x="2375197" y="1266148"/>
        <a:ext cx="2144812" cy="633724"/>
      </dsp:txXfrm>
    </dsp:sp>
    <dsp:sp modelId="{0F5B2C29-A46F-48BC-B1E9-9798484B19DE}">
      <dsp:nvSpPr>
        <dsp:cNvPr id="0" name=""/>
        <dsp:cNvSpPr/>
      </dsp:nvSpPr>
      <dsp:spPr>
        <a:xfrm>
          <a:off x="4539726" y="1565717"/>
          <a:ext cx="624681" cy="34584"/>
        </a:xfrm>
        <a:custGeom>
          <a:avLst/>
          <a:gdLst/>
          <a:ahLst/>
          <a:cxnLst/>
          <a:rect l="0" t="0" r="0" b="0"/>
          <a:pathLst>
            <a:path>
              <a:moveTo>
                <a:pt x="0" y="17292"/>
              </a:moveTo>
              <a:lnTo>
                <a:pt x="624681" y="1729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sv-SE" sz="1400" kern="1200">
            <a:solidFill>
              <a:schemeClr val="tx1"/>
            </a:solidFill>
          </a:endParaRPr>
        </a:p>
      </dsp:txBody>
      <dsp:txXfrm>
        <a:off x="4836450" y="1567393"/>
        <a:ext cx="31234" cy="31234"/>
      </dsp:txXfrm>
    </dsp:sp>
    <dsp:sp modelId="{F231E799-7E3F-4E8A-9100-69FF5936020D}">
      <dsp:nvSpPr>
        <dsp:cNvPr id="0" name=""/>
        <dsp:cNvSpPr/>
      </dsp:nvSpPr>
      <dsp:spPr>
        <a:xfrm>
          <a:off x="5164408" y="1381171"/>
          <a:ext cx="1769222" cy="4036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sv-SE" sz="1400" kern="1200" dirty="0" err="1" smtClean="0">
              <a:solidFill>
                <a:schemeClr val="tx1"/>
              </a:solidFill>
            </a:rPr>
            <a:t>deep</a:t>
          </a:r>
          <a:r>
            <a:rPr lang="sv-SE" sz="1400" kern="1200" dirty="0" smtClean="0">
              <a:solidFill>
                <a:schemeClr val="tx1"/>
              </a:solidFill>
            </a:rPr>
            <a:t> </a:t>
          </a:r>
          <a:r>
            <a:rPr lang="sv-SE" sz="1400" kern="1200" dirty="0" err="1" smtClean="0">
              <a:solidFill>
                <a:schemeClr val="tx1"/>
              </a:solidFill>
            </a:rPr>
            <a:t>main</a:t>
          </a:r>
          <a:r>
            <a:rPr lang="sv-SE" sz="1400" kern="1200" dirty="0" smtClean="0">
              <a:solidFill>
                <a:schemeClr val="tx1"/>
              </a:solidFill>
            </a:rPr>
            <a:t> </a:t>
          </a:r>
          <a:r>
            <a:rPr lang="sv-SE" sz="1400" kern="1200" dirty="0" err="1" smtClean="0">
              <a:solidFill>
                <a:schemeClr val="tx1"/>
              </a:solidFill>
            </a:rPr>
            <a:t>drains</a:t>
          </a:r>
          <a:endParaRPr lang="sv-SE" sz="1400" kern="1200" dirty="0">
            <a:solidFill>
              <a:schemeClr val="tx1"/>
            </a:solidFill>
          </a:endParaRPr>
        </a:p>
      </dsp:txBody>
      <dsp:txXfrm>
        <a:off x="5176231" y="1392994"/>
        <a:ext cx="1745576" cy="380030"/>
      </dsp:txXfrm>
    </dsp:sp>
    <dsp:sp modelId="{BD236E1C-8DD7-43C9-A12D-AF5E76E4F6EF}">
      <dsp:nvSpPr>
        <dsp:cNvPr id="0" name=""/>
        <dsp:cNvSpPr/>
      </dsp:nvSpPr>
      <dsp:spPr>
        <a:xfrm rot="1938924">
          <a:off x="1673559" y="2212278"/>
          <a:ext cx="739164" cy="34584"/>
        </a:xfrm>
        <a:custGeom>
          <a:avLst/>
          <a:gdLst/>
          <a:ahLst/>
          <a:cxnLst/>
          <a:rect l="0" t="0" r="0" b="0"/>
          <a:pathLst>
            <a:path>
              <a:moveTo>
                <a:pt x="0" y="17292"/>
              </a:moveTo>
              <a:lnTo>
                <a:pt x="739164" y="1729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sv-SE" sz="1400" kern="1200">
            <a:solidFill>
              <a:schemeClr val="tx1"/>
            </a:solidFill>
          </a:endParaRPr>
        </a:p>
      </dsp:txBody>
      <dsp:txXfrm>
        <a:off x="2024662" y="2211091"/>
        <a:ext cx="36958" cy="36958"/>
      </dsp:txXfrm>
    </dsp:sp>
    <dsp:sp modelId="{A18F62B0-5C91-4A27-803E-895710117E00}">
      <dsp:nvSpPr>
        <dsp:cNvPr id="0" name=""/>
        <dsp:cNvSpPr/>
      </dsp:nvSpPr>
      <dsp:spPr>
        <a:xfrm>
          <a:off x="2355481" y="2036716"/>
          <a:ext cx="1894564" cy="780851"/>
        </a:xfrm>
        <a:prstGeom prst="roundRect">
          <a:avLst>
            <a:gd name="adj" fmla="val 10000"/>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sv-SE" sz="1400" kern="1200" dirty="0" err="1" smtClean="0">
              <a:solidFill>
                <a:schemeClr val="tx1"/>
              </a:solidFill>
            </a:rPr>
            <a:t>shallow</a:t>
          </a:r>
          <a:r>
            <a:rPr lang="sv-SE" sz="1400" kern="1200" dirty="0" smtClean="0">
              <a:solidFill>
                <a:schemeClr val="tx1"/>
              </a:solidFill>
            </a:rPr>
            <a:t> </a:t>
          </a:r>
          <a:r>
            <a:rPr lang="sv-SE" sz="1400" kern="1200" dirty="0" err="1" smtClean="0">
              <a:solidFill>
                <a:schemeClr val="tx1"/>
              </a:solidFill>
            </a:rPr>
            <a:t>collectors</a:t>
          </a:r>
          <a:r>
            <a:rPr lang="sv-SE" sz="1400" kern="1200" dirty="0" smtClean="0">
              <a:solidFill>
                <a:schemeClr val="tx1"/>
              </a:solidFill>
            </a:rPr>
            <a:t> (</a:t>
          </a:r>
          <a:r>
            <a:rPr lang="sv-SE" sz="1400" kern="1200" dirty="0" err="1" smtClean="0">
              <a:solidFill>
                <a:schemeClr val="tx1"/>
              </a:solidFill>
            </a:rPr>
            <a:t>channels</a:t>
          </a:r>
          <a:r>
            <a:rPr lang="sv-SE" sz="1400" kern="1200" dirty="0" smtClean="0">
              <a:solidFill>
                <a:schemeClr val="tx1"/>
              </a:solidFill>
            </a:rPr>
            <a:t>, </a:t>
          </a:r>
          <a:r>
            <a:rPr lang="sv-SE" sz="1400" kern="1200" dirty="0" err="1" smtClean="0">
              <a:solidFill>
                <a:schemeClr val="tx1"/>
              </a:solidFill>
            </a:rPr>
            <a:t>ditches</a:t>
          </a:r>
          <a:r>
            <a:rPr lang="sv-SE" sz="1400" kern="1200" dirty="0" smtClean="0">
              <a:solidFill>
                <a:schemeClr val="tx1"/>
              </a:solidFill>
            </a:rPr>
            <a:t>)</a:t>
          </a:r>
          <a:endParaRPr lang="sv-SE" sz="1400" kern="1200" dirty="0">
            <a:solidFill>
              <a:schemeClr val="tx1"/>
            </a:solidFill>
          </a:endParaRPr>
        </a:p>
      </dsp:txBody>
      <dsp:txXfrm>
        <a:off x="2378351" y="2059586"/>
        <a:ext cx="1848824" cy="735111"/>
      </dsp:txXfrm>
    </dsp:sp>
    <dsp:sp modelId="{350E0E4A-ECFC-419D-B04D-EAB958D1B710}">
      <dsp:nvSpPr>
        <dsp:cNvPr id="0" name=""/>
        <dsp:cNvSpPr/>
      </dsp:nvSpPr>
      <dsp:spPr>
        <a:xfrm>
          <a:off x="4250046" y="2409849"/>
          <a:ext cx="624681" cy="34584"/>
        </a:xfrm>
        <a:custGeom>
          <a:avLst/>
          <a:gdLst/>
          <a:ahLst/>
          <a:cxnLst/>
          <a:rect l="0" t="0" r="0" b="0"/>
          <a:pathLst>
            <a:path>
              <a:moveTo>
                <a:pt x="0" y="17292"/>
              </a:moveTo>
              <a:lnTo>
                <a:pt x="624681" y="1729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sv-SE" sz="500" kern="1200"/>
        </a:p>
      </dsp:txBody>
      <dsp:txXfrm>
        <a:off x="4546770" y="2411525"/>
        <a:ext cx="31234" cy="31234"/>
      </dsp:txXfrm>
    </dsp:sp>
    <dsp:sp modelId="{8B1EA68C-E2EE-46F4-A759-610A47A541A6}">
      <dsp:nvSpPr>
        <dsp:cNvPr id="0" name=""/>
        <dsp:cNvSpPr/>
      </dsp:nvSpPr>
      <dsp:spPr>
        <a:xfrm>
          <a:off x="4874727" y="2199344"/>
          <a:ext cx="1479495" cy="4555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sv-SE" sz="1400" kern="1200" dirty="0" err="1" smtClean="0">
              <a:solidFill>
                <a:schemeClr val="tx1"/>
              </a:solidFill>
            </a:rPr>
            <a:t>disposal</a:t>
          </a:r>
          <a:r>
            <a:rPr lang="sv-SE" sz="1400" kern="1200" dirty="0" smtClean="0">
              <a:solidFill>
                <a:schemeClr val="tx1"/>
              </a:solidFill>
            </a:rPr>
            <a:t> </a:t>
          </a:r>
          <a:r>
            <a:rPr lang="sv-SE" sz="1400" kern="1200" dirty="0" err="1" smtClean="0">
              <a:solidFill>
                <a:schemeClr val="tx1"/>
              </a:solidFill>
            </a:rPr>
            <a:t>drains</a:t>
          </a:r>
          <a:endParaRPr lang="sv-SE" sz="1400" kern="1200" dirty="0">
            <a:solidFill>
              <a:schemeClr val="tx1"/>
            </a:solidFill>
          </a:endParaRPr>
        </a:p>
      </dsp:txBody>
      <dsp:txXfrm>
        <a:off x="4888071" y="2212688"/>
        <a:ext cx="1452807" cy="42890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43225" cy="495300"/>
          </a:xfrm>
          <a:prstGeom prst="rect">
            <a:avLst/>
          </a:prstGeom>
          <a:noFill/>
          <a:ln w="9525">
            <a:noFill/>
            <a:miter lim="800000"/>
            <a:headEnd/>
            <a:tailEnd/>
          </a:ln>
          <a:effectLst/>
        </p:spPr>
        <p:txBody>
          <a:bodyPr vert="horz" wrap="square" lIns="91294" tIns="45647" rIns="91294" bIns="45647" numCol="1" anchor="t" anchorCtr="0" compatLnSpc="1">
            <a:prstTxWarp prst="textNoShape">
              <a:avLst/>
            </a:prstTxWarp>
          </a:bodyPr>
          <a:lstStyle>
            <a:lvl1pPr>
              <a:defRPr sz="1200">
                <a:cs typeface="+mn-cs"/>
              </a:defRPr>
            </a:lvl1pPr>
          </a:lstStyle>
          <a:p>
            <a:pPr>
              <a:defRPr/>
            </a:pPr>
            <a:endParaRPr lang="sv-SE"/>
          </a:p>
        </p:txBody>
      </p:sp>
      <p:sp>
        <p:nvSpPr>
          <p:cNvPr id="106499" name="Rectangle 3"/>
          <p:cNvSpPr>
            <a:spLocks noGrp="1" noChangeArrowheads="1"/>
          </p:cNvSpPr>
          <p:nvPr>
            <p:ph type="dt" sz="quarter" idx="1"/>
          </p:nvPr>
        </p:nvSpPr>
        <p:spPr bwMode="auto">
          <a:xfrm>
            <a:off x="3849688" y="0"/>
            <a:ext cx="2943225" cy="495300"/>
          </a:xfrm>
          <a:prstGeom prst="rect">
            <a:avLst/>
          </a:prstGeom>
          <a:noFill/>
          <a:ln w="9525">
            <a:noFill/>
            <a:miter lim="800000"/>
            <a:headEnd/>
            <a:tailEnd/>
          </a:ln>
          <a:effectLst/>
        </p:spPr>
        <p:txBody>
          <a:bodyPr vert="horz" wrap="square" lIns="91294" tIns="45647" rIns="91294" bIns="45647" numCol="1" anchor="t" anchorCtr="0" compatLnSpc="1">
            <a:prstTxWarp prst="textNoShape">
              <a:avLst/>
            </a:prstTxWarp>
          </a:bodyPr>
          <a:lstStyle>
            <a:lvl1pPr algn="r">
              <a:defRPr sz="1200">
                <a:cs typeface="+mn-cs"/>
              </a:defRPr>
            </a:lvl1pPr>
          </a:lstStyle>
          <a:p>
            <a:pPr>
              <a:defRPr/>
            </a:pPr>
            <a:endParaRPr lang="sv-SE"/>
          </a:p>
        </p:txBody>
      </p:sp>
      <p:sp>
        <p:nvSpPr>
          <p:cNvPr id="106500" name="Rectangle 4"/>
          <p:cNvSpPr>
            <a:spLocks noGrp="1" noChangeArrowheads="1"/>
          </p:cNvSpPr>
          <p:nvPr>
            <p:ph type="ftr" sz="quarter" idx="2"/>
          </p:nvPr>
        </p:nvSpPr>
        <p:spPr bwMode="auto">
          <a:xfrm>
            <a:off x="0" y="9434513"/>
            <a:ext cx="2943225" cy="495300"/>
          </a:xfrm>
          <a:prstGeom prst="rect">
            <a:avLst/>
          </a:prstGeom>
          <a:noFill/>
          <a:ln w="9525">
            <a:noFill/>
            <a:miter lim="800000"/>
            <a:headEnd/>
            <a:tailEnd/>
          </a:ln>
          <a:effectLst/>
        </p:spPr>
        <p:txBody>
          <a:bodyPr vert="horz" wrap="square" lIns="91294" tIns="45647" rIns="91294" bIns="45647" numCol="1" anchor="b" anchorCtr="0" compatLnSpc="1">
            <a:prstTxWarp prst="textNoShape">
              <a:avLst/>
            </a:prstTxWarp>
          </a:bodyPr>
          <a:lstStyle>
            <a:lvl1pPr>
              <a:defRPr sz="1200">
                <a:cs typeface="+mn-cs"/>
              </a:defRPr>
            </a:lvl1pPr>
          </a:lstStyle>
          <a:p>
            <a:pPr>
              <a:defRPr/>
            </a:pPr>
            <a:endParaRPr lang="sv-SE"/>
          </a:p>
        </p:txBody>
      </p:sp>
      <p:sp>
        <p:nvSpPr>
          <p:cNvPr id="106501" name="Rectangle 5"/>
          <p:cNvSpPr>
            <a:spLocks noGrp="1" noChangeArrowheads="1"/>
          </p:cNvSpPr>
          <p:nvPr>
            <p:ph type="sldNum" sz="quarter" idx="3"/>
          </p:nvPr>
        </p:nvSpPr>
        <p:spPr bwMode="auto">
          <a:xfrm>
            <a:off x="3849688" y="9434513"/>
            <a:ext cx="2943225" cy="495300"/>
          </a:xfrm>
          <a:prstGeom prst="rect">
            <a:avLst/>
          </a:prstGeom>
          <a:noFill/>
          <a:ln w="9525">
            <a:noFill/>
            <a:miter lim="800000"/>
            <a:headEnd/>
            <a:tailEnd/>
          </a:ln>
          <a:effectLst/>
        </p:spPr>
        <p:txBody>
          <a:bodyPr vert="horz" wrap="square" lIns="91294" tIns="45647" rIns="91294" bIns="45647" numCol="1" anchor="b" anchorCtr="0" compatLnSpc="1">
            <a:prstTxWarp prst="textNoShape">
              <a:avLst/>
            </a:prstTxWarp>
          </a:bodyPr>
          <a:lstStyle>
            <a:lvl1pPr algn="r">
              <a:defRPr sz="1200">
                <a:cs typeface="+mn-cs"/>
              </a:defRPr>
            </a:lvl1pPr>
          </a:lstStyle>
          <a:p>
            <a:pPr>
              <a:defRPr/>
            </a:pPr>
            <a:fld id="{2554EE86-1341-4C2F-B2D4-8C984F668C1F}" type="slidenum">
              <a:rPr lang="sv-SE"/>
              <a:pPr>
                <a:defRPr/>
              </a:pPr>
              <a:t>‹#›</a:t>
            </a:fld>
            <a:endParaRPr lang="sv-SE"/>
          </a:p>
        </p:txBody>
      </p:sp>
    </p:spTree>
    <p:extLst>
      <p:ext uri="{BB962C8B-B14F-4D97-AF65-F5344CB8AC3E}">
        <p14:creationId xmlns:p14="http://schemas.microsoft.com/office/powerpoint/2010/main" val="3625558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43225" cy="495300"/>
          </a:xfrm>
          <a:prstGeom prst="rect">
            <a:avLst/>
          </a:prstGeom>
          <a:noFill/>
          <a:ln w="9525">
            <a:noFill/>
            <a:miter lim="800000"/>
            <a:headEnd/>
            <a:tailEnd/>
          </a:ln>
          <a:effectLst/>
        </p:spPr>
        <p:txBody>
          <a:bodyPr vert="horz" wrap="square" lIns="91294" tIns="45647" rIns="91294" bIns="45647" numCol="1" anchor="t" anchorCtr="0" compatLnSpc="1">
            <a:prstTxWarp prst="textNoShape">
              <a:avLst/>
            </a:prstTxWarp>
          </a:bodyPr>
          <a:lstStyle>
            <a:lvl1pPr>
              <a:defRPr sz="1200">
                <a:cs typeface="+mn-cs"/>
              </a:defRPr>
            </a:lvl1pPr>
          </a:lstStyle>
          <a:p>
            <a:pPr>
              <a:defRPr/>
            </a:pPr>
            <a:endParaRPr lang="sv-SE"/>
          </a:p>
        </p:txBody>
      </p:sp>
      <p:sp>
        <p:nvSpPr>
          <p:cNvPr id="7171" name="Rectangle 3"/>
          <p:cNvSpPr>
            <a:spLocks noGrp="1" noChangeArrowheads="1"/>
          </p:cNvSpPr>
          <p:nvPr>
            <p:ph type="dt" idx="1"/>
          </p:nvPr>
        </p:nvSpPr>
        <p:spPr bwMode="auto">
          <a:xfrm>
            <a:off x="3849688" y="0"/>
            <a:ext cx="2943225" cy="495300"/>
          </a:xfrm>
          <a:prstGeom prst="rect">
            <a:avLst/>
          </a:prstGeom>
          <a:noFill/>
          <a:ln w="9525">
            <a:noFill/>
            <a:miter lim="800000"/>
            <a:headEnd/>
            <a:tailEnd/>
          </a:ln>
          <a:effectLst/>
        </p:spPr>
        <p:txBody>
          <a:bodyPr vert="horz" wrap="square" lIns="91294" tIns="45647" rIns="91294" bIns="45647" numCol="1" anchor="t" anchorCtr="0" compatLnSpc="1">
            <a:prstTxWarp prst="textNoShape">
              <a:avLst/>
            </a:prstTxWarp>
          </a:bodyPr>
          <a:lstStyle>
            <a:lvl1pPr algn="r">
              <a:defRPr sz="1200">
                <a:cs typeface="+mn-cs"/>
              </a:defRPr>
            </a:lvl1pPr>
          </a:lstStyle>
          <a:p>
            <a:pPr>
              <a:defRPr/>
            </a:pPr>
            <a:endParaRPr lang="sv-SE"/>
          </a:p>
        </p:txBody>
      </p:sp>
      <p:sp>
        <p:nvSpPr>
          <p:cNvPr id="13316" name="Rectangle 4"/>
          <p:cNvSpPr>
            <a:spLocks noGrp="1" noRot="1" noChangeAspect="1" noChangeArrowheads="1" noTextEdit="1"/>
          </p:cNvSpPr>
          <p:nvPr>
            <p:ph type="sldImg" idx="2"/>
          </p:nvPr>
        </p:nvSpPr>
        <p:spPr bwMode="auto">
          <a:xfrm>
            <a:off x="914400" y="746125"/>
            <a:ext cx="4965700"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679450" y="4718050"/>
            <a:ext cx="5435600" cy="4467225"/>
          </a:xfrm>
          <a:prstGeom prst="rect">
            <a:avLst/>
          </a:prstGeom>
          <a:noFill/>
          <a:ln w="9525">
            <a:noFill/>
            <a:miter lim="800000"/>
            <a:headEnd/>
            <a:tailEnd/>
          </a:ln>
          <a:effectLst/>
        </p:spPr>
        <p:txBody>
          <a:bodyPr vert="horz" wrap="square" lIns="91294" tIns="45647" rIns="91294" bIns="45647" numCol="1" anchor="t" anchorCtr="0" compatLnSpc="1">
            <a:prstTxWarp prst="textNoShape">
              <a:avLst/>
            </a:prstTxWarp>
          </a:body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p>
        </p:txBody>
      </p:sp>
      <p:sp>
        <p:nvSpPr>
          <p:cNvPr id="7174" name="Rectangle 6"/>
          <p:cNvSpPr>
            <a:spLocks noGrp="1" noChangeArrowheads="1"/>
          </p:cNvSpPr>
          <p:nvPr>
            <p:ph type="ftr" sz="quarter" idx="4"/>
          </p:nvPr>
        </p:nvSpPr>
        <p:spPr bwMode="auto">
          <a:xfrm>
            <a:off x="0" y="9434513"/>
            <a:ext cx="2943225" cy="495300"/>
          </a:xfrm>
          <a:prstGeom prst="rect">
            <a:avLst/>
          </a:prstGeom>
          <a:noFill/>
          <a:ln w="9525">
            <a:noFill/>
            <a:miter lim="800000"/>
            <a:headEnd/>
            <a:tailEnd/>
          </a:ln>
          <a:effectLst/>
        </p:spPr>
        <p:txBody>
          <a:bodyPr vert="horz" wrap="square" lIns="91294" tIns="45647" rIns="91294" bIns="45647" numCol="1" anchor="b" anchorCtr="0" compatLnSpc="1">
            <a:prstTxWarp prst="textNoShape">
              <a:avLst/>
            </a:prstTxWarp>
          </a:bodyPr>
          <a:lstStyle>
            <a:lvl1pPr>
              <a:defRPr sz="1200">
                <a:cs typeface="+mn-cs"/>
              </a:defRPr>
            </a:lvl1pPr>
          </a:lstStyle>
          <a:p>
            <a:pPr>
              <a:defRPr/>
            </a:pPr>
            <a:endParaRPr lang="sv-SE"/>
          </a:p>
        </p:txBody>
      </p:sp>
      <p:sp>
        <p:nvSpPr>
          <p:cNvPr id="7175" name="Rectangle 7"/>
          <p:cNvSpPr>
            <a:spLocks noGrp="1" noChangeArrowheads="1"/>
          </p:cNvSpPr>
          <p:nvPr>
            <p:ph type="sldNum" sz="quarter" idx="5"/>
          </p:nvPr>
        </p:nvSpPr>
        <p:spPr bwMode="auto">
          <a:xfrm>
            <a:off x="3849688" y="9434513"/>
            <a:ext cx="2943225" cy="495300"/>
          </a:xfrm>
          <a:prstGeom prst="rect">
            <a:avLst/>
          </a:prstGeom>
          <a:noFill/>
          <a:ln w="9525">
            <a:noFill/>
            <a:miter lim="800000"/>
            <a:headEnd/>
            <a:tailEnd/>
          </a:ln>
          <a:effectLst/>
        </p:spPr>
        <p:txBody>
          <a:bodyPr vert="horz" wrap="square" lIns="91294" tIns="45647" rIns="91294" bIns="45647" numCol="1" anchor="b" anchorCtr="0" compatLnSpc="1">
            <a:prstTxWarp prst="textNoShape">
              <a:avLst/>
            </a:prstTxWarp>
          </a:bodyPr>
          <a:lstStyle>
            <a:lvl1pPr algn="r">
              <a:defRPr sz="1200">
                <a:cs typeface="+mn-cs"/>
              </a:defRPr>
            </a:lvl1pPr>
          </a:lstStyle>
          <a:p>
            <a:pPr>
              <a:defRPr/>
            </a:pPr>
            <a:fld id="{4AA76CFD-58F2-4E9F-AD32-B6909F9E07AB}" type="slidenum">
              <a:rPr lang="sv-SE"/>
              <a:pPr>
                <a:defRPr/>
              </a:pPr>
              <a:t>‹#›</a:t>
            </a:fld>
            <a:endParaRPr lang="sv-SE"/>
          </a:p>
        </p:txBody>
      </p:sp>
    </p:spTree>
    <p:extLst>
      <p:ext uri="{BB962C8B-B14F-4D97-AF65-F5344CB8AC3E}">
        <p14:creationId xmlns:p14="http://schemas.microsoft.com/office/powerpoint/2010/main" val="29285230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12" charset="-128"/>
              </a:defRPr>
            </a:lvl1pPr>
            <a:lvl2pPr marL="742950" indent="-285750" eaLnBrk="0" hangingPunct="0">
              <a:defRPr>
                <a:solidFill>
                  <a:schemeClr val="tx1"/>
                </a:solidFill>
                <a:latin typeface="Arial" charset="0"/>
                <a:ea typeface="ＭＳ Ｐゴシック" pitchFamily="-112" charset="-128"/>
              </a:defRPr>
            </a:lvl2pPr>
            <a:lvl3pPr marL="1143000" indent="-228600" eaLnBrk="0" hangingPunct="0">
              <a:defRPr>
                <a:solidFill>
                  <a:schemeClr val="tx1"/>
                </a:solidFill>
                <a:latin typeface="Arial" charset="0"/>
                <a:ea typeface="ＭＳ Ｐゴシック" pitchFamily="-112" charset="-128"/>
              </a:defRPr>
            </a:lvl3pPr>
            <a:lvl4pPr marL="1600200" indent="-228600" eaLnBrk="0" hangingPunct="0">
              <a:defRPr>
                <a:solidFill>
                  <a:schemeClr val="tx1"/>
                </a:solidFill>
                <a:latin typeface="Arial" charset="0"/>
                <a:ea typeface="ＭＳ Ｐゴシック" pitchFamily="-112" charset="-128"/>
              </a:defRPr>
            </a:lvl4pPr>
            <a:lvl5pPr marL="2057400" indent="-228600" eaLnBrk="0" hangingPunct="0">
              <a:defRPr>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12" charset="-128"/>
              </a:defRPr>
            </a:lvl9pPr>
          </a:lstStyle>
          <a:p>
            <a:pPr eaLnBrk="1" hangingPunct="1"/>
            <a:fld id="{6481ECF7-F418-4A3F-BC58-2A0B7BF76283}" type="slidenum">
              <a:rPr lang="en-US" altLang="sv-SE"/>
              <a:pPr eaLnBrk="1" hangingPunct="1"/>
              <a:t>2</a:t>
            </a:fld>
            <a:endParaRPr lang="en-US" altLang="sv-SE"/>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sv-SE" smtClean="0">
                <a:latin typeface="Arial" charset="0"/>
              </a:rPr>
              <a:t>Local scale, major pathways of water movement</a:t>
            </a:r>
          </a:p>
          <a:p>
            <a:pPr eaLnBrk="1" hangingPunct="1"/>
            <a:r>
              <a:rPr lang="en-US" altLang="sv-SE" smtClean="0">
                <a:latin typeface="Arial" charset="0"/>
              </a:rPr>
              <a:t>Solar radiation drives the water cycle.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ln/>
        </p:spPr>
      </p:sp>
      <p:sp>
        <p:nvSpPr>
          <p:cNvPr id="29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9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F0C5C6CE-3382-4EA5-B9F7-05F91392DA47}" type="slidenum">
              <a:rPr lang="sv-SE" altLang="sv-SE" smtClean="0"/>
              <a:pPr/>
              <a:t>18</a:t>
            </a:fld>
            <a:endParaRPr lang="sv-SE" altLang="sv-SE"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a:ln/>
        </p:spPr>
      </p:sp>
      <p:sp>
        <p:nvSpPr>
          <p:cNvPr id="358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358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282DBABD-2769-4A86-A7B2-045450E33BCC}" type="slidenum">
              <a:rPr lang="sv-SE" altLang="sv-SE" smtClean="0"/>
              <a:pPr/>
              <a:t>20</a:t>
            </a:fld>
            <a:endParaRPr lang="sv-SE" altLang="sv-SE"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F13E4C8F-973C-4B3F-B1BE-F46A842BE7ED}" type="slidenum">
              <a:rPr lang="sv-SE" altLang="sv-SE" smtClean="0"/>
              <a:pPr/>
              <a:t>21</a:t>
            </a:fld>
            <a:endParaRPr lang="sv-SE" altLang="sv-SE"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a:ln/>
        </p:spPr>
      </p:sp>
      <p:sp>
        <p:nvSpPr>
          <p:cNvPr id="39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39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3D12DB64-E229-4856-A234-7E1FB48B7C62}" type="slidenum">
              <a:rPr lang="sv-SE" altLang="sv-SE" smtClean="0"/>
              <a:pPr/>
              <a:t>22</a:t>
            </a:fld>
            <a:endParaRPr lang="sv-SE" altLang="sv-SE"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ln/>
        </p:spPr>
      </p:sp>
      <p:sp>
        <p:nvSpPr>
          <p:cNvPr id="419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419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568E390F-79E5-4327-AD01-E464EFE902DE}" type="slidenum">
              <a:rPr lang="sv-SE" altLang="sv-SE" smtClean="0"/>
              <a:pPr/>
              <a:t>23</a:t>
            </a:fld>
            <a:endParaRPr lang="sv-SE" altLang="sv-SE"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ln/>
        </p:spPr>
      </p:sp>
      <p:sp>
        <p:nvSpPr>
          <p:cNvPr id="501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501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2802DE99-2D1A-401F-9FA6-06BA77F6B109}" type="slidenum">
              <a:rPr lang="sv-SE" altLang="sv-SE" smtClean="0"/>
              <a:pPr/>
              <a:t>25</a:t>
            </a:fld>
            <a:endParaRPr lang="sv-SE" altLang="sv-SE"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a:ln/>
        </p:spPr>
      </p:sp>
      <p:sp>
        <p:nvSpPr>
          <p:cNvPr id="542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542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D2058EFB-BF39-41C8-9AC9-F8BD8E178F6D}" type="slidenum">
              <a:rPr lang="sv-SE" altLang="sv-SE" smtClean="0"/>
              <a:pPr/>
              <a:t>26</a:t>
            </a:fld>
            <a:endParaRPr lang="sv-SE" altLang="sv-SE"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a:ln/>
        </p:spPr>
      </p:sp>
      <p:sp>
        <p:nvSpPr>
          <p:cNvPr id="25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7C5BE5DB-44CD-40AA-822F-F16860CAA326}" type="slidenum">
              <a:rPr lang="sv-SE" altLang="sv-SE" smtClean="0"/>
              <a:pPr/>
              <a:t>27</a:t>
            </a:fld>
            <a:endParaRPr lang="sv-SE" altLang="sv-SE"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a:ln/>
        </p:spPr>
      </p:sp>
      <p:sp>
        <p:nvSpPr>
          <p:cNvPr id="563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563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EFFB810D-FD8C-42FE-834C-579AE7F1D9FA}" type="slidenum">
              <a:rPr lang="sv-SE" altLang="sv-SE" smtClean="0"/>
              <a:pPr/>
              <a:t>30</a:t>
            </a:fld>
            <a:endParaRPr lang="sv-SE" altLang="sv-SE"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a:ln/>
        </p:spPr>
      </p:sp>
      <p:sp>
        <p:nvSpPr>
          <p:cNvPr id="665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665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3AE45713-8D9C-4DA9-B70C-B4382F09482C}" type="slidenum">
              <a:rPr lang="sv-SE" altLang="sv-SE" smtClean="0"/>
              <a:pPr/>
              <a:t>32</a:t>
            </a:fld>
            <a:endParaRPr lang="sv-SE" altLang="sv-S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04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7C527E6F-45F2-4FF1-BD86-0C0FCE616C49}" type="slidenum">
              <a:rPr lang="sv-SE" altLang="sv-SE" smtClean="0"/>
              <a:pPr/>
              <a:t>3</a:t>
            </a:fld>
            <a:endParaRPr lang="sv-SE" altLang="sv-SE"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a:ln/>
        </p:spPr>
      </p:sp>
      <p:sp>
        <p:nvSpPr>
          <p:cNvPr id="604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dirty="0" smtClean="0"/>
          </a:p>
        </p:txBody>
      </p:sp>
      <p:sp>
        <p:nvSpPr>
          <p:cNvPr id="604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E2410793-CB61-4472-A12D-DF1CFFC20574}" type="slidenum">
              <a:rPr lang="sv-SE" altLang="sv-SE" smtClean="0"/>
              <a:pPr/>
              <a:t>33</a:t>
            </a:fld>
            <a:endParaRPr lang="sv-SE" altLang="sv-SE"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B8C08B9A-311D-4920-9A12-B314BB97D998}" type="slidenum">
              <a:rPr lang="sv-SE" smtClean="0"/>
              <a:t>38</a:t>
            </a:fld>
            <a:endParaRPr lang="sv-SE"/>
          </a:p>
        </p:txBody>
      </p:sp>
    </p:spTree>
    <p:extLst>
      <p:ext uri="{BB962C8B-B14F-4D97-AF65-F5344CB8AC3E}">
        <p14:creationId xmlns:p14="http://schemas.microsoft.com/office/powerpoint/2010/main" val="678857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smtClean="0"/>
              <a:t>Vad krävs för ett frö ska gro?</a:t>
            </a:r>
          </a:p>
          <a:p>
            <a:r>
              <a:rPr lang="sv-SE" altLang="sv-SE" smtClean="0"/>
              <a:t>lämplig temperatur</a:t>
            </a:r>
          </a:p>
          <a:p>
            <a:r>
              <a:rPr lang="sv-SE" altLang="sv-SE" smtClean="0"/>
              <a:t>tillräcklig syre och vattentillgång </a:t>
            </a:r>
          </a:p>
          <a:p>
            <a:r>
              <a:rPr lang="sv-SE" altLang="sv-SE" smtClean="0"/>
              <a:t>friskt utsäde med bra energiinnehåll och frö som inte är skadade,</a:t>
            </a:r>
          </a:p>
          <a:p>
            <a:r>
              <a:rPr lang="sv-SE" altLang="sv-SE" smtClean="0"/>
              <a:t>inga grobarhetshämmande substanser som försvårar groningen. </a:t>
            </a:r>
          </a:p>
          <a:p>
            <a:endParaRPr lang="sv-SE" altLang="sv-SE" smtClean="0"/>
          </a:p>
          <a:p>
            <a:r>
              <a:rPr lang="sv-SE" altLang="sv-SE" smtClean="0"/>
              <a:t>Därtill kommer ytterligare krav för grödans uppkomst. </a:t>
            </a:r>
          </a:p>
          <a:p>
            <a:r>
              <a:rPr lang="sv-SE" altLang="sv-SE" smtClean="0"/>
              <a:t>Avståndet från frö till markytan får inte vara för långt eftersom energireserven hos fröet är begränsande</a:t>
            </a:r>
          </a:p>
          <a:p>
            <a:r>
              <a:rPr lang="sv-SE" altLang="sv-SE" smtClean="0"/>
              <a:t>det får heller inte vara ett alltför kraftigt mekaniskt motstånd mot plantan vid tillväxt</a:t>
            </a:r>
          </a:p>
          <a:p>
            <a:r>
              <a:rPr lang="sv-SE" altLang="sv-SE" smtClean="0"/>
              <a:t>får inte plantorna utsättas för skadedjur, sjukdomar eller fysisk samt kemisk påverkan (Håkansson, m.fl., 2010a)</a:t>
            </a: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E9B55D91-BB59-450A-89BC-3E024FD16D2C}" type="slidenum">
              <a:rPr lang="sv-SE" altLang="sv-SE" sz="1200" smtClean="0"/>
              <a:pPr/>
              <a:t>44</a:t>
            </a:fld>
            <a:endParaRPr lang="sv-SE" altLang="sv-SE" sz="120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sv-SE" dirty="0" smtClean="0"/>
              <a:t>Atmosfären: 78 % N</a:t>
            </a:r>
            <a:r>
              <a:rPr lang="sv-SE" baseline="-25000" dirty="0" smtClean="0"/>
              <a:t>2</a:t>
            </a:r>
            <a:r>
              <a:rPr lang="sv-SE" dirty="0" smtClean="0"/>
              <a:t>, 21 % O</a:t>
            </a:r>
            <a:r>
              <a:rPr lang="sv-SE" baseline="-25000" dirty="0" smtClean="0"/>
              <a:t>2</a:t>
            </a:r>
            <a:r>
              <a:rPr lang="sv-SE" dirty="0" smtClean="0"/>
              <a:t>, 0,035 % CO</a:t>
            </a:r>
            <a:r>
              <a:rPr lang="sv-SE" baseline="-25000" dirty="0" smtClean="0"/>
              <a:t>2</a:t>
            </a:r>
          </a:p>
          <a:p>
            <a:pPr eaLnBrk="1" hangingPunct="1"/>
            <a:r>
              <a:rPr lang="sv-SE" dirty="0" smtClean="0"/>
              <a:t>Markluft O</a:t>
            </a:r>
            <a:r>
              <a:rPr lang="sv-SE" baseline="-25000" dirty="0" smtClean="0"/>
              <a:t>2 </a:t>
            </a:r>
            <a:r>
              <a:rPr lang="en-US" dirty="0" smtClean="0">
                <a:cs typeface="Arial" charset="0"/>
              </a:rPr>
              <a:t>~20 % vid </a:t>
            </a:r>
            <a:r>
              <a:rPr lang="en-US" dirty="0" err="1" smtClean="0">
                <a:cs typeface="Arial" charset="0"/>
              </a:rPr>
              <a:t>ytan</a:t>
            </a:r>
            <a:r>
              <a:rPr lang="en-US" dirty="0" smtClean="0">
                <a:cs typeface="Arial" charset="0"/>
              </a:rPr>
              <a:t> till &lt; 5 % </a:t>
            </a:r>
            <a:r>
              <a:rPr lang="en-US" dirty="0" err="1" smtClean="0">
                <a:cs typeface="Arial" charset="0"/>
              </a:rPr>
              <a:t>längre</a:t>
            </a:r>
            <a:r>
              <a:rPr lang="en-US" dirty="0" smtClean="0">
                <a:cs typeface="Arial" charset="0"/>
              </a:rPr>
              <a:t> </a:t>
            </a:r>
            <a:r>
              <a:rPr lang="en-US" dirty="0" err="1" smtClean="0">
                <a:cs typeface="Arial" charset="0"/>
              </a:rPr>
              <a:t>ned</a:t>
            </a:r>
            <a:r>
              <a:rPr lang="en-US" dirty="0" smtClean="0">
                <a:cs typeface="Arial" charset="0"/>
              </a:rPr>
              <a:t> </a:t>
            </a:r>
            <a:r>
              <a:rPr lang="en-US" dirty="0" err="1" smtClean="0">
                <a:cs typeface="Arial" charset="0"/>
              </a:rPr>
              <a:t>i</a:t>
            </a:r>
            <a:r>
              <a:rPr lang="en-US" dirty="0" smtClean="0">
                <a:cs typeface="Arial" charset="0"/>
              </a:rPr>
              <a:t> </a:t>
            </a:r>
            <a:r>
              <a:rPr lang="en-US" dirty="0" err="1" smtClean="0">
                <a:cs typeface="Arial" charset="0"/>
              </a:rPr>
              <a:t>profilen</a:t>
            </a:r>
            <a:r>
              <a:rPr lang="en-US" baseline="0" dirty="0" smtClean="0">
                <a:cs typeface="Arial" charset="0"/>
              </a:rPr>
              <a:t> </a:t>
            </a:r>
          </a:p>
          <a:p>
            <a:pPr eaLnBrk="1" hangingPunct="1"/>
            <a:r>
              <a:rPr lang="sv-SE" dirty="0" smtClean="0">
                <a:cs typeface="Arial" charset="0"/>
              </a:rPr>
              <a:t>Låg </a:t>
            </a:r>
            <a:r>
              <a:rPr lang="sv-SE" dirty="0" smtClean="0"/>
              <a:t>O</a:t>
            </a:r>
            <a:r>
              <a:rPr lang="sv-SE" baseline="-25000" dirty="0" smtClean="0"/>
              <a:t>2</a:t>
            </a:r>
            <a:r>
              <a:rPr lang="sv-SE" dirty="0" smtClean="0"/>
              <a:t> anaerobiskt (blöta jordar)</a:t>
            </a:r>
          </a:p>
          <a:p>
            <a:r>
              <a:rPr lang="sv-SE" dirty="0" smtClean="0"/>
              <a:t>CO</a:t>
            </a:r>
            <a:r>
              <a:rPr lang="sv-SE" baseline="-25000" dirty="0" smtClean="0"/>
              <a:t>2</a:t>
            </a:r>
            <a:r>
              <a:rPr lang="sv-SE" dirty="0" smtClean="0"/>
              <a:t> halter ofta 0,35 % </a:t>
            </a:r>
            <a:r>
              <a:rPr lang="en-US" dirty="0" smtClean="0">
                <a:cs typeface="Arial" charset="0"/>
              </a:rPr>
              <a:t>~ 10 </a:t>
            </a:r>
            <a:r>
              <a:rPr lang="en-US" dirty="0" err="1" smtClean="0">
                <a:cs typeface="Arial" charset="0"/>
              </a:rPr>
              <a:t>ggr</a:t>
            </a:r>
            <a:r>
              <a:rPr lang="en-US" dirty="0" smtClean="0">
                <a:cs typeface="Arial" charset="0"/>
              </a:rPr>
              <a:t> </a:t>
            </a:r>
            <a:r>
              <a:rPr lang="en-US" dirty="0" err="1" smtClean="0">
                <a:cs typeface="Arial" charset="0"/>
              </a:rPr>
              <a:t>högre</a:t>
            </a:r>
            <a:r>
              <a:rPr lang="en-US" dirty="0" smtClean="0">
                <a:cs typeface="Arial" charset="0"/>
              </a:rPr>
              <a:t> </a:t>
            </a:r>
            <a:r>
              <a:rPr lang="en-US" dirty="0" err="1" smtClean="0">
                <a:cs typeface="Arial" charset="0"/>
              </a:rPr>
              <a:t>än</a:t>
            </a:r>
            <a:r>
              <a:rPr lang="en-US" dirty="0" smtClean="0">
                <a:cs typeface="Arial" charset="0"/>
              </a:rPr>
              <a:t> </a:t>
            </a:r>
            <a:r>
              <a:rPr lang="en-US" dirty="0" err="1" smtClean="0">
                <a:cs typeface="Arial" charset="0"/>
              </a:rPr>
              <a:t>i</a:t>
            </a:r>
            <a:r>
              <a:rPr lang="en-US" dirty="0" smtClean="0">
                <a:cs typeface="Arial" charset="0"/>
              </a:rPr>
              <a:t> </a:t>
            </a:r>
            <a:r>
              <a:rPr lang="en-US" dirty="0" err="1" smtClean="0">
                <a:cs typeface="Arial" charset="0"/>
              </a:rPr>
              <a:t>atmosfären</a:t>
            </a:r>
            <a:endParaRPr lang="en-US" dirty="0" smtClean="0">
              <a:cs typeface="Arial" charset="0"/>
            </a:endParaRPr>
          </a:p>
          <a:p>
            <a:r>
              <a:rPr lang="sv-SE" dirty="0" smtClean="0"/>
              <a:t>Transportprocesser</a:t>
            </a:r>
          </a:p>
          <a:p>
            <a:pPr lvl="1"/>
            <a:r>
              <a:rPr lang="sv-SE" dirty="0" smtClean="0"/>
              <a:t>Konvektivt flöde (massflöde); drivkraft en gradient i totalt gastryck. </a:t>
            </a:r>
          </a:p>
          <a:p>
            <a:pPr lvl="1"/>
            <a:r>
              <a:rPr lang="sv-SE" dirty="0" smtClean="0"/>
              <a:t>Diffusion; drivkraft en gradient i partialtryck (eller koncentration).</a:t>
            </a:r>
            <a:endParaRPr lang="sv-SE" dirty="0"/>
          </a:p>
        </p:txBody>
      </p:sp>
      <p:sp>
        <p:nvSpPr>
          <p:cNvPr id="4" name="Slide Number Placeholder 3"/>
          <p:cNvSpPr>
            <a:spLocks noGrp="1"/>
          </p:cNvSpPr>
          <p:nvPr>
            <p:ph type="sldNum" sz="quarter" idx="10"/>
          </p:nvPr>
        </p:nvSpPr>
        <p:spPr/>
        <p:txBody>
          <a:bodyPr/>
          <a:lstStyle/>
          <a:p>
            <a:fld id="{B8C08B9A-311D-4920-9A12-B314BB97D998}" type="slidenum">
              <a:rPr lang="sv-SE" smtClean="0"/>
              <a:t>45</a:t>
            </a:fld>
            <a:endParaRPr lang="sv-SE"/>
          </a:p>
        </p:txBody>
      </p:sp>
    </p:spTree>
    <p:extLst>
      <p:ext uri="{BB962C8B-B14F-4D97-AF65-F5344CB8AC3E}">
        <p14:creationId xmlns:p14="http://schemas.microsoft.com/office/powerpoint/2010/main" val="1797061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300" dirty="0"/>
              <a:t>I det fall då vi har en helt uttorkad kvartssand kommer värmeöverföringen att ske </a:t>
            </a:r>
            <a:r>
              <a:rPr lang="sv-SE" sz="1300" b="1" dirty="0"/>
              <a:t>220 </a:t>
            </a:r>
            <a:r>
              <a:rPr lang="sv-SE" sz="1300" dirty="0"/>
              <a:t>ggr så effektivt i partiklarna som mellan partiklar, separerade av luft. Om istället kontaktytorna mellan partiklarna är utfyllda med vatten</a:t>
            </a:r>
          </a:p>
          <a:p>
            <a:r>
              <a:rPr lang="sv-SE" sz="1300" dirty="0"/>
              <a:t>blir motsvarande siffra 16.</a:t>
            </a:r>
          </a:p>
          <a:p>
            <a:r>
              <a:rPr lang="sv-SE" sz="1300" dirty="0"/>
              <a:t>Effekten av vattenhalten på den termiska konduktiviteten är vanligtvis mindre betydelsefull i lerjordar eftersom de l) sällan torkar ut så starkt och 2) ej innehåller kvarts. Till skillnad från sandjorden finns i leran ingen, eller en mycket liten, direkt kontakt mellan mineralen. Alla mineral i ett aggregat kan dock betraktas som i det närmaste helt inneslutna i vatten. Vattnet blir därför så gott som alltid kontinuerligt medium i en lerjord. Vid stark upptorkning uppkommer sprickor mellan aggregaten men dessa sprickor får ibland en parallell orientering med värmeflödet. Dessutom kan kontakten mellan enskilda lerpartiklar förbättras i aggregaten eftersom de förs närmare varandra i samband med krympningen. Vi kan således förvänta oss betydligt mindre variationer i termisk konduktivitet för lerjordar och lägre maximala värden på grund av frånvaron av kvarts.</a:t>
            </a:r>
          </a:p>
          <a:p>
            <a:r>
              <a:rPr lang="sv-SE" sz="1300" dirty="0"/>
              <a:t>I en ren organogen jord kommer vattnet att få en högre termisk konduktivitet än det fasta materialet. Vattnet kan här i likhet med förhållandena i lerjorden betraktas som kontinuerligt medium, men eftersom inget annat material än vattnet självt kan förväntas att bidraga till markens förmåga att leda värme.</a:t>
            </a:r>
            <a:endParaRPr lang="sv-SE" dirty="0"/>
          </a:p>
        </p:txBody>
      </p:sp>
      <p:sp>
        <p:nvSpPr>
          <p:cNvPr id="4" name="Slide Number Placeholder 3"/>
          <p:cNvSpPr>
            <a:spLocks noGrp="1"/>
          </p:cNvSpPr>
          <p:nvPr>
            <p:ph type="sldNum" sz="quarter" idx="10"/>
          </p:nvPr>
        </p:nvSpPr>
        <p:spPr/>
        <p:txBody>
          <a:bodyPr/>
          <a:lstStyle/>
          <a:p>
            <a:fld id="{B8C08B9A-311D-4920-9A12-B314BB97D998}" type="slidenum">
              <a:rPr lang="sv-SE" smtClean="0"/>
              <a:t>49</a:t>
            </a:fld>
            <a:endParaRPr lang="sv-SE"/>
          </a:p>
        </p:txBody>
      </p:sp>
    </p:spTree>
    <p:extLst>
      <p:ext uri="{BB962C8B-B14F-4D97-AF65-F5344CB8AC3E}">
        <p14:creationId xmlns:p14="http://schemas.microsoft.com/office/powerpoint/2010/main" val="75876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a:ln/>
        </p:spPr>
      </p:sp>
      <p:sp>
        <p:nvSpPr>
          <p:cNvPr id="686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686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1C59E075-6B5A-47F0-B217-5BC38AB1E6FC}" type="slidenum">
              <a:rPr lang="sv-SE" altLang="sv-SE" smtClean="0"/>
              <a:pPr/>
              <a:t>50</a:t>
            </a:fld>
            <a:endParaRPr lang="sv-SE" altLang="sv-SE"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p:cNvSpPr>
          <p:nvPr>
            <p:ph type="sldImg"/>
          </p:nvPr>
        </p:nvSpPr>
        <p:spPr>
          <a:ln/>
        </p:spPr>
      </p:sp>
      <p:sp>
        <p:nvSpPr>
          <p:cNvPr id="2119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119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8C46D5C0-A987-4234-B70A-0F06CA714C76}" type="slidenum">
              <a:rPr lang="sv-SE" altLang="sv-SE" smtClean="0"/>
              <a:pPr/>
              <a:t>51</a:t>
            </a:fld>
            <a:endParaRPr lang="sv-SE" altLang="sv-SE"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v-SE" altLang="sv-SE"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9629E8A9-1BB0-4942-9641-7B2DC8906921}" type="slidenum">
              <a:rPr lang="sv-SE" altLang="sv-SE" sz="1200" smtClean="0"/>
              <a:pPr/>
              <a:t>52</a:t>
            </a:fld>
            <a:endParaRPr lang="sv-SE" altLang="sv-SE" sz="120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CEF33566-72C8-4F73-8EB3-98480F03D354}" type="slidenum">
              <a:rPr lang="en-US" altLang="sv-SE" smtClean="0"/>
              <a:pPr/>
              <a:t>53</a:t>
            </a:fld>
            <a:endParaRPr lang="en-US" altLang="sv-SE" smtClean="0"/>
          </a:p>
        </p:txBody>
      </p:sp>
      <p:sp>
        <p:nvSpPr>
          <p:cNvPr id="214018"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6" tIns="45643" rIns="91286" bIns="45643"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r"/>
            <a:fld id="{CD08034E-B638-48C2-BE9A-FBA9535C1663}" type="slidenum">
              <a:rPr lang="en-US" altLang="sv-SE" sz="1200"/>
              <a:pPr algn="r"/>
              <a:t>53</a:t>
            </a:fld>
            <a:endParaRPr lang="en-US" altLang="sv-SE" sz="1200"/>
          </a:p>
        </p:txBody>
      </p:sp>
      <p:sp>
        <p:nvSpPr>
          <p:cNvPr id="214019" name="Rectangle 2"/>
          <p:cNvSpPr>
            <a:spLocks noGrp="1" noRot="1" noChangeAspect="1" noChangeArrowheads="1" noTextEdit="1"/>
          </p:cNvSpPr>
          <p:nvPr>
            <p:ph type="sldImg"/>
          </p:nvPr>
        </p:nvSpPr>
        <p:spPr>
          <a:xfrm>
            <a:off x="915988" y="746125"/>
            <a:ext cx="4965700" cy="3724275"/>
          </a:xfrm>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6" tIns="45643" rIns="91286" bIns="45643"/>
          <a:lstStyle/>
          <a:p>
            <a:pPr eaLnBrk="1" hangingPunct="1"/>
            <a:endParaRPr lang="en-US" altLang="sv-SE"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a:ln/>
        </p:spPr>
      </p:sp>
      <p:sp>
        <p:nvSpPr>
          <p:cNvPr id="645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645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74E51842-7BD8-4492-BA72-C3D192A3F1B8}" type="slidenum">
              <a:rPr lang="sv-SE" altLang="sv-SE" smtClean="0"/>
              <a:pPr/>
              <a:t>54</a:t>
            </a:fld>
            <a:endParaRPr lang="sv-SE" altLang="sv-S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18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B23AE8AD-7800-433D-B77E-BEBE0A2D0D87}" type="slidenum">
              <a:rPr lang="sv-SE" altLang="sv-SE" smtClean="0"/>
              <a:pPr/>
              <a:t>4</a:t>
            </a:fld>
            <a:endParaRPr lang="sv-SE" altLang="sv-SE"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p:cNvSpPr>
          <p:nvPr>
            <p:ph type="sldImg"/>
          </p:nvPr>
        </p:nvSpPr>
        <p:spPr>
          <a:ln/>
        </p:spPr>
      </p:sp>
      <p:sp>
        <p:nvSpPr>
          <p:cNvPr id="2099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099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4E4D1E36-0AF5-43B4-9C92-331CEA4E87C1}" type="slidenum">
              <a:rPr lang="sv-SE" altLang="sv-SE" smtClean="0"/>
              <a:pPr/>
              <a:t>55</a:t>
            </a:fld>
            <a:endParaRPr lang="sv-SE" altLang="sv-SE"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Slide Image Placeholder 1"/>
          <p:cNvSpPr>
            <a:spLocks noGrp="1" noRot="1" noChangeAspect="1"/>
          </p:cNvSpPr>
          <p:nvPr>
            <p:ph type="sldImg"/>
          </p:nvPr>
        </p:nvSpPr>
        <p:spPr>
          <a:ln/>
        </p:spPr>
      </p:sp>
      <p:sp>
        <p:nvSpPr>
          <p:cNvPr id="2160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160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C554AD32-E3CA-47D1-A755-E9B4315D5F66}" type="slidenum">
              <a:rPr lang="sv-SE" altLang="sv-SE" smtClean="0"/>
              <a:pPr/>
              <a:t>56</a:t>
            </a:fld>
            <a:endParaRPr lang="sv-SE" altLang="sv-SE"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1E50C5-53E6-43FE-908E-CD2AA55EFCAA}" type="slidenum">
              <a:rPr lang="en-US" altLang="sv-SE"/>
              <a:pPr/>
              <a:t>61</a:t>
            </a:fld>
            <a:endParaRPr lang="en-US" altLang="sv-SE"/>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p:txBody>
          <a:bodyPr/>
          <a:lstStyle/>
          <a:p>
            <a:r>
              <a:rPr lang="en-US" altLang="sv-SE"/>
              <a:t>The boxes represent different chemical compounds in the soil.  When the soil is aerated, the chemical compounds in the soil will be represented by the top set of boxes.  The bottom set of boxes represent the chemical compounds in the soil after they are reduced.  As you click on the slide (in presentation view), you can see the order in which the compounds are reduced and the change in form. The sequence of the compounds from left to right is the order in which they will be reduced starting with oxygen and ending with carbon dioxide.</a:t>
            </a:r>
            <a:br>
              <a:rPr lang="en-US" altLang="sv-SE"/>
            </a:br>
            <a:endParaRPr lang="en-US" altLang="sv-SE"/>
          </a:p>
          <a:p>
            <a:r>
              <a:rPr lang="en-US" altLang="sv-SE"/>
              <a:t>When a soil is drained, oxygen begins to move into the soil and react with the reduced compounds.  The reduced compounds are then oxidized in the reverse sequence starting on the right and moving to the left.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B41087-ED15-4DCC-9A43-149C266A88BC}" type="slidenum">
              <a:rPr lang="en-US" altLang="sv-SE"/>
              <a:pPr/>
              <a:t>63</a:t>
            </a:fld>
            <a:endParaRPr lang="en-US" altLang="sv-SE"/>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p:txBody>
          <a:bodyPr/>
          <a:lstStyle/>
          <a:p>
            <a:endParaRPr lang="sv-SE" altLang="sv-S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C970D1-FB56-453D-B5C2-E2A24E004DBA}" type="slidenum">
              <a:rPr lang="en-US" altLang="sv-SE"/>
              <a:pPr/>
              <a:t>66</a:t>
            </a:fld>
            <a:endParaRPr lang="en-US" altLang="sv-SE"/>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p:txBody>
          <a:bodyPr/>
          <a:lstStyle/>
          <a:p>
            <a:endParaRPr lang="sv-SE" altLang="sv-S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3B352AB8-828E-4CE6-9886-A1934D2E1050}" type="slidenum">
              <a:rPr lang="en-US" altLang="sv-SE" sz="1200" smtClean="0">
                <a:latin typeface="Times New Roman" pitchFamily="18" charset="0"/>
              </a:rPr>
              <a:pPr/>
              <a:t>70</a:t>
            </a:fld>
            <a:endParaRPr lang="en-US" altLang="sv-SE" sz="1200" smtClean="0">
              <a:latin typeface="Times New Roman" pitchFamily="18" charset="0"/>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sv-SE" smtClean="0"/>
              <a:t>The boxes represent different chemical compounds in the soil.  When the soil is aerated, the chemical compounds in the soil will be represented by the top set of boxes.  The bottom set of boxes represent the chemical compounds in the soil after they are reduced.  As you click on the slide (in presentation view), you can see the order in which the compounds are reduced and the change in form. The sequence of the compounds from left to right is the order in which they will be reduced starting with oxygen and ending with carbon dioxide.</a:t>
            </a:r>
            <a:br>
              <a:rPr lang="en-US" altLang="sv-SE" smtClean="0"/>
            </a:br>
            <a:endParaRPr lang="en-US" altLang="sv-SE" smtClean="0"/>
          </a:p>
          <a:p>
            <a:pPr eaLnBrk="1" hangingPunct="1">
              <a:spcBef>
                <a:spcPct val="0"/>
              </a:spcBef>
            </a:pPr>
            <a:r>
              <a:rPr lang="en-US" altLang="sv-SE" smtClean="0"/>
              <a:t>When a soil is drained, oxygen begins to move into the soil and react with the reduced compounds.  The reduced compounds are then oxidized in the reverse sequence starting on the right and moving to the left.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C4C93212-B046-412D-99A5-4CFE0E6E8F54}" type="slidenum">
              <a:rPr lang="en-US" altLang="sv-SE" sz="1200" smtClean="0">
                <a:latin typeface="Times New Roman" pitchFamily="18" charset="0"/>
              </a:rPr>
              <a:pPr/>
              <a:t>73</a:t>
            </a:fld>
            <a:endParaRPr lang="en-US" altLang="sv-SE" sz="1200" smtClean="0">
              <a:latin typeface="Times New Roman" pitchFamily="18" charset="0"/>
            </a:endParaRPr>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sv-SE" altLang="sv-SE"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p:cNvSpPr>
          <p:nvPr>
            <p:ph type="sldImg"/>
          </p:nvPr>
        </p:nvSpPr>
        <p:spPr>
          <a:ln/>
        </p:spPr>
      </p:sp>
      <p:sp>
        <p:nvSpPr>
          <p:cNvPr id="2201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201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D2C1F188-B1B8-4FA0-8D16-995E033DBA64}" type="slidenum">
              <a:rPr lang="sv-SE" altLang="sv-SE" smtClean="0"/>
              <a:pPr/>
              <a:t>74</a:t>
            </a:fld>
            <a:endParaRPr lang="sv-SE" altLang="sv-SE"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Slide Image Placeholder 1"/>
          <p:cNvSpPr>
            <a:spLocks noGrp="1" noRot="1" noChangeAspect="1"/>
          </p:cNvSpPr>
          <p:nvPr>
            <p:ph type="sldImg"/>
          </p:nvPr>
        </p:nvSpPr>
        <p:spPr>
          <a:ln/>
        </p:spPr>
      </p:sp>
      <p:sp>
        <p:nvSpPr>
          <p:cNvPr id="2222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222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08A41337-694A-48EF-B8E7-8999977441C9}" type="slidenum">
              <a:rPr lang="sv-SE" altLang="sv-SE" smtClean="0"/>
              <a:pPr/>
              <a:t>75</a:t>
            </a:fld>
            <a:endParaRPr lang="sv-SE" altLang="sv-SE"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Slide Image Placeholder 1"/>
          <p:cNvSpPr>
            <a:spLocks noGrp="1" noRot="1" noChangeAspect="1"/>
          </p:cNvSpPr>
          <p:nvPr>
            <p:ph type="sldImg"/>
          </p:nvPr>
        </p:nvSpPr>
        <p:spPr>
          <a:ln/>
        </p:spPr>
      </p:sp>
      <p:sp>
        <p:nvSpPr>
          <p:cNvPr id="2242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242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9F03A3AF-6AF8-4624-B05E-A3D0666D985F}" type="slidenum">
              <a:rPr lang="sv-SE" altLang="sv-SE" smtClean="0"/>
              <a:pPr/>
              <a:t>76</a:t>
            </a:fld>
            <a:endParaRPr lang="sv-SE" altLang="sv-SE"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a:ln/>
        </p:spPr>
      </p:sp>
      <p:sp>
        <p:nvSpPr>
          <p:cNvPr id="163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163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A252EDE5-302C-434E-8E39-CB747B898D78}" type="slidenum">
              <a:rPr lang="sv-SE" altLang="sv-SE" smtClean="0"/>
              <a:pPr/>
              <a:t>5</a:t>
            </a:fld>
            <a:endParaRPr lang="sv-SE" altLang="sv-SE"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F43AB5A6-174E-4FD3-BD12-AFC58C1BD093}" type="slidenum">
              <a:rPr lang="sv-SE" altLang="sv-SE" smtClean="0"/>
              <a:pPr/>
              <a:t>77</a:t>
            </a:fld>
            <a:endParaRPr lang="sv-SE" altLang="sv-SE" smtClean="0"/>
          </a:p>
        </p:txBody>
      </p:sp>
      <p:sp>
        <p:nvSpPr>
          <p:cNvPr id="226306" name="Rectangle 2"/>
          <p:cNvSpPr>
            <a:spLocks noGrp="1" noRot="1" noChangeAspect="1" noChangeArrowheads="1" noTextEdit="1"/>
          </p:cNvSpPr>
          <p:nvPr>
            <p:ph type="sldImg"/>
          </p:nvPr>
        </p:nvSpPr>
        <p:spPr>
          <a:xfrm>
            <a:off x="915988" y="747713"/>
            <a:ext cx="4962525" cy="3722687"/>
          </a:xfrm>
          <a:ln/>
        </p:spPr>
      </p:sp>
      <p:sp>
        <p:nvSpPr>
          <p:cNvPr id="226307" name="Rectangle 3"/>
          <p:cNvSpPr>
            <a:spLocks noGrp="1" noChangeArrowheads="1"/>
          </p:cNvSpPr>
          <p:nvPr>
            <p:ph type="body" idx="1"/>
          </p:nvPr>
        </p:nvSpPr>
        <p:spPr>
          <a:xfrm>
            <a:off x="906463" y="4718050"/>
            <a:ext cx="498157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Slide Image Placeholder 1"/>
          <p:cNvSpPr>
            <a:spLocks noGrp="1" noRot="1" noChangeAspect="1"/>
          </p:cNvSpPr>
          <p:nvPr>
            <p:ph type="sldImg"/>
          </p:nvPr>
        </p:nvSpPr>
        <p:spPr>
          <a:ln/>
        </p:spPr>
      </p:sp>
      <p:sp>
        <p:nvSpPr>
          <p:cNvPr id="2283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283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44B62AC8-83E9-4137-885E-220A60FCA975}" type="slidenum">
              <a:rPr lang="sv-SE" altLang="sv-SE" smtClean="0"/>
              <a:pPr/>
              <a:t>78</a:t>
            </a:fld>
            <a:endParaRPr lang="sv-SE" altLang="sv-SE"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Slide Image Placeholder 1"/>
          <p:cNvSpPr>
            <a:spLocks noGrp="1" noRot="1" noChangeAspect="1"/>
          </p:cNvSpPr>
          <p:nvPr>
            <p:ph type="sldImg"/>
          </p:nvPr>
        </p:nvSpPr>
        <p:spPr>
          <a:ln/>
        </p:spPr>
      </p:sp>
      <p:sp>
        <p:nvSpPr>
          <p:cNvPr id="2314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314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40A63E42-1D7E-402E-B09E-E0D134B1587B}" type="slidenum">
              <a:rPr lang="sv-SE" altLang="sv-SE" smtClean="0"/>
              <a:pPr/>
              <a:t>80</a:t>
            </a:fld>
            <a:endParaRPr lang="sv-SE" altLang="sv-SE"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BC124910-AAC0-4ADF-9820-15A0E1599944}" type="slidenum">
              <a:rPr lang="en-US" altLang="sv-SE" smtClean="0"/>
              <a:pPr/>
              <a:t>81</a:t>
            </a:fld>
            <a:endParaRPr lang="en-US" altLang="sv-SE" smtClean="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altLang="sv-SE" smtClean="0"/>
              <a:t>Processer i marken orsakade av ett överskott av vatten som leder till hämmad tillväxt och skörd</a:t>
            </a:r>
            <a:endParaRPr lang="en-US" altLang="sv-SE"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Slide Image Placeholder 1"/>
          <p:cNvSpPr>
            <a:spLocks noGrp="1" noRot="1" noChangeAspect="1"/>
          </p:cNvSpPr>
          <p:nvPr>
            <p:ph type="sldImg"/>
          </p:nvPr>
        </p:nvSpPr>
        <p:spPr>
          <a:ln/>
        </p:spPr>
      </p:sp>
      <p:sp>
        <p:nvSpPr>
          <p:cNvPr id="2334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334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543B4E0D-F3C1-4589-8337-19D7D3FA72E9}" type="slidenum">
              <a:rPr lang="sv-SE" altLang="sv-SE" smtClean="0"/>
              <a:pPr/>
              <a:t>82</a:t>
            </a:fld>
            <a:endParaRPr lang="sv-SE" altLang="sv-SE"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Slide Image Placeholder 1"/>
          <p:cNvSpPr>
            <a:spLocks noGrp="1" noRot="1" noChangeAspect="1"/>
          </p:cNvSpPr>
          <p:nvPr>
            <p:ph type="sldImg"/>
          </p:nvPr>
        </p:nvSpPr>
        <p:spPr>
          <a:ln/>
        </p:spPr>
      </p:sp>
      <p:sp>
        <p:nvSpPr>
          <p:cNvPr id="2375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375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59E8883D-9F2A-4042-A5B7-0EF39D543453}" type="slidenum">
              <a:rPr lang="sv-SE" altLang="sv-SE" smtClean="0"/>
              <a:pPr/>
              <a:t>85</a:t>
            </a:fld>
            <a:endParaRPr lang="sv-SE" altLang="sv-SE"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154C0934-58EA-4030-A03A-03D0E6D6D389}" type="slidenum">
              <a:rPr lang="sv-SE" altLang="sv-SE" smtClean="0"/>
              <a:pPr/>
              <a:t>86</a:t>
            </a:fld>
            <a:endParaRPr lang="sv-SE" altLang="sv-SE" smtClean="0"/>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sv-SE" smtClean="0">
                <a:cs typeface="Times New Roman" pitchFamily="18" charset="0"/>
              </a:rPr>
              <a:t>Methods of land drainage used on agricultural land are surface drainage, subsurface drainage, dikes with pumped drainage outlets and tubewell drainage. A surface drainage system removes excess water from the soil surface and the upper root zone in order to prevent water ponding on the soil surface.</a:t>
            </a:r>
            <a:r>
              <a:rPr lang="en-GB" altLang="sv-SE" smtClean="0"/>
              <a:t>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Slide Image Placeholder 1"/>
          <p:cNvSpPr>
            <a:spLocks noGrp="1" noRot="1" noChangeAspect="1"/>
          </p:cNvSpPr>
          <p:nvPr>
            <p:ph type="sldImg"/>
          </p:nvPr>
        </p:nvSpPr>
        <p:spPr>
          <a:ln/>
        </p:spPr>
      </p:sp>
      <p:sp>
        <p:nvSpPr>
          <p:cNvPr id="2437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437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624C71F4-5AC2-46D0-A513-781D59DD2A83}" type="slidenum">
              <a:rPr lang="sv-SE" altLang="sv-SE" smtClean="0"/>
              <a:pPr/>
              <a:t>88</a:t>
            </a:fld>
            <a:endParaRPr lang="sv-SE" altLang="sv-SE"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Slide Image Placeholder 1"/>
          <p:cNvSpPr>
            <a:spLocks noGrp="1" noRot="1" noChangeAspect="1"/>
          </p:cNvSpPr>
          <p:nvPr>
            <p:ph type="sldImg"/>
          </p:nvPr>
        </p:nvSpPr>
        <p:spPr>
          <a:ln/>
        </p:spPr>
      </p:sp>
      <p:sp>
        <p:nvSpPr>
          <p:cNvPr id="2457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457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8EDE92C0-B717-466F-8821-8AA382F88EE6}" type="slidenum">
              <a:rPr lang="sv-SE" altLang="sv-SE" smtClean="0"/>
              <a:pPr/>
              <a:t>90</a:t>
            </a:fld>
            <a:endParaRPr lang="sv-SE" altLang="sv-SE"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Slide Image Placeholder 1"/>
          <p:cNvSpPr>
            <a:spLocks noGrp="1" noRot="1" noChangeAspect="1"/>
          </p:cNvSpPr>
          <p:nvPr>
            <p:ph type="sldImg"/>
          </p:nvPr>
        </p:nvSpPr>
        <p:spPr>
          <a:ln/>
        </p:spPr>
      </p:sp>
      <p:sp>
        <p:nvSpPr>
          <p:cNvPr id="2478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478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A14F7CB5-08D0-4AF0-9AFE-AFA5190EB152}" type="slidenum">
              <a:rPr lang="sv-SE" altLang="sv-SE" smtClean="0"/>
              <a:pPr/>
              <a:t>91</a:t>
            </a:fld>
            <a:endParaRPr lang="sv-SE" altLang="sv-SE"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AFC634A0-C5A5-4F81-B1AB-7BCFD7E54DB2}" type="slidenum">
              <a:rPr lang="sv-SE" altLang="sv-SE" smtClean="0"/>
              <a:pPr/>
              <a:t>6</a:t>
            </a:fld>
            <a:endParaRPr lang="sv-SE" altLang="sv-SE" smtClean="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sv-SE" dirty="0" smtClean="0"/>
              <a:t>On a global scale, 170 million ha of cropland require drainage and/or flood protection.  Drained lands are a very important part of our resource base on both global and national scales.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Slide Image Placeholder 1"/>
          <p:cNvSpPr>
            <a:spLocks noGrp="1" noRot="1" noChangeAspect="1"/>
          </p:cNvSpPr>
          <p:nvPr>
            <p:ph type="sldImg"/>
          </p:nvPr>
        </p:nvSpPr>
        <p:spPr>
          <a:ln/>
        </p:spPr>
      </p:sp>
      <p:sp>
        <p:nvSpPr>
          <p:cNvPr id="2498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498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552D064A-C09A-4EF1-9474-5BEDEDAADA8D}" type="slidenum">
              <a:rPr lang="sv-SE" altLang="sv-SE" smtClean="0"/>
              <a:pPr/>
              <a:t>92</a:t>
            </a:fld>
            <a:endParaRPr lang="sv-SE" altLang="sv-SE"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Slide Image Placeholder 1"/>
          <p:cNvSpPr>
            <a:spLocks noGrp="1" noRot="1" noChangeAspect="1"/>
          </p:cNvSpPr>
          <p:nvPr>
            <p:ph type="sldImg"/>
          </p:nvPr>
        </p:nvSpPr>
        <p:spPr>
          <a:ln/>
        </p:spPr>
      </p:sp>
      <p:sp>
        <p:nvSpPr>
          <p:cNvPr id="2519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519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69919" indent="-296123">
              <a:defRPr>
                <a:solidFill>
                  <a:schemeClr val="tx1"/>
                </a:solidFill>
                <a:latin typeface="Arial" pitchFamily="34" charset="0"/>
                <a:cs typeface="Arial" pitchFamily="34" charset="0"/>
              </a:defRPr>
            </a:lvl2pPr>
            <a:lvl3pPr marL="1184491" indent="-236898">
              <a:defRPr>
                <a:solidFill>
                  <a:schemeClr val="tx1"/>
                </a:solidFill>
                <a:latin typeface="Arial" pitchFamily="34" charset="0"/>
                <a:cs typeface="Arial" pitchFamily="34" charset="0"/>
              </a:defRPr>
            </a:lvl3pPr>
            <a:lvl4pPr marL="1658287" indent="-236898">
              <a:defRPr>
                <a:solidFill>
                  <a:schemeClr val="tx1"/>
                </a:solidFill>
                <a:latin typeface="Arial" pitchFamily="34" charset="0"/>
                <a:cs typeface="Arial" pitchFamily="34" charset="0"/>
              </a:defRPr>
            </a:lvl4pPr>
            <a:lvl5pPr marL="2132084" indent="-236898">
              <a:defRPr>
                <a:solidFill>
                  <a:schemeClr val="tx1"/>
                </a:solidFill>
                <a:latin typeface="Arial" pitchFamily="34" charset="0"/>
                <a:cs typeface="Arial" pitchFamily="34" charset="0"/>
              </a:defRPr>
            </a:lvl5pPr>
            <a:lvl6pPr marL="2605880" indent="-236898" fontAlgn="base">
              <a:spcBef>
                <a:spcPct val="0"/>
              </a:spcBef>
              <a:spcAft>
                <a:spcPct val="0"/>
              </a:spcAft>
              <a:defRPr>
                <a:solidFill>
                  <a:schemeClr val="tx1"/>
                </a:solidFill>
                <a:latin typeface="Arial" pitchFamily="34" charset="0"/>
                <a:cs typeface="Arial" pitchFamily="34" charset="0"/>
              </a:defRPr>
            </a:lvl6pPr>
            <a:lvl7pPr marL="3079676" indent="-236898" fontAlgn="base">
              <a:spcBef>
                <a:spcPct val="0"/>
              </a:spcBef>
              <a:spcAft>
                <a:spcPct val="0"/>
              </a:spcAft>
              <a:defRPr>
                <a:solidFill>
                  <a:schemeClr val="tx1"/>
                </a:solidFill>
                <a:latin typeface="Arial" pitchFamily="34" charset="0"/>
                <a:cs typeface="Arial" pitchFamily="34" charset="0"/>
              </a:defRPr>
            </a:lvl7pPr>
            <a:lvl8pPr marL="3553473" indent="-236898" fontAlgn="base">
              <a:spcBef>
                <a:spcPct val="0"/>
              </a:spcBef>
              <a:spcAft>
                <a:spcPct val="0"/>
              </a:spcAft>
              <a:defRPr>
                <a:solidFill>
                  <a:schemeClr val="tx1"/>
                </a:solidFill>
                <a:latin typeface="Arial" pitchFamily="34" charset="0"/>
                <a:cs typeface="Arial" pitchFamily="34" charset="0"/>
              </a:defRPr>
            </a:lvl8pPr>
            <a:lvl9pPr marL="4027269" indent="-236898" fontAlgn="base">
              <a:spcBef>
                <a:spcPct val="0"/>
              </a:spcBef>
              <a:spcAft>
                <a:spcPct val="0"/>
              </a:spcAft>
              <a:defRPr>
                <a:solidFill>
                  <a:schemeClr val="tx1"/>
                </a:solidFill>
                <a:latin typeface="Arial" pitchFamily="34" charset="0"/>
                <a:cs typeface="Arial" pitchFamily="34" charset="0"/>
              </a:defRPr>
            </a:lvl9pPr>
          </a:lstStyle>
          <a:p>
            <a:fld id="{5A6475EC-2CB5-4732-A54C-3531D247970B}" type="slidenum">
              <a:rPr lang="sv-SE" altLang="sv-SE" smtClean="0"/>
              <a:pPr/>
              <a:t>93</a:t>
            </a:fld>
            <a:endParaRPr lang="sv-SE" altLang="sv-SE"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Slide Image Placeholder 1"/>
          <p:cNvSpPr>
            <a:spLocks noGrp="1" noRot="1" noChangeAspect="1"/>
          </p:cNvSpPr>
          <p:nvPr>
            <p:ph type="sldImg"/>
          </p:nvPr>
        </p:nvSpPr>
        <p:spPr>
          <a:ln/>
        </p:spPr>
      </p:sp>
      <p:sp>
        <p:nvSpPr>
          <p:cNvPr id="2539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539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2D995CF5-DBE2-4CE9-8414-00C9B7F08059}" type="slidenum">
              <a:rPr lang="sv-SE" altLang="sv-SE" smtClean="0"/>
              <a:pPr/>
              <a:t>94</a:t>
            </a:fld>
            <a:endParaRPr lang="sv-SE" altLang="sv-SE"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Slide Image Placeholder 1"/>
          <p:cNvSpPr>
            <a:spLocks noGrp="1" noRot="1" noChangeAspect="1"/>
          </p:cNvSpPr>
          <p:nvPr>
            <p:ph type="sldImg"/>
          </p:nvPr>
        </p:nvSpPr>
        <p:spPr>
          <a:ln/>
        </p:spPr>
      </p:sp>
      <p:sp>
        <p:nvSpPr>
          <p:cNvPr id="2560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560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C0B392FE-972C-42DA-BC28-20308062DDD3}" type="slidenum">
              <a:rPr lang="sv-SE" altLang="sv-SE" smtClean="0"/>
              <a:pPr/>
              <a:t>95</a:t>
            </a:fld>
            <a:endParaRPr lang="sv-SE" altLang="sv-SE"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Slide Image Placeholder 1"/>
          <p:cNvSpPr>
            <a:spLocks noGrp="1" noRot="1" noChangeAspect="1"/>
          </p:cNvSpPr>
          <p:nvPr>
            <p:ph type="sldImg"/>
          </p:nvPr>
        </p:nvSpPr>
        <p:spPr>
          <a:ln/>
        </p:spPr>
      </p:sp>
      <p:sp>
        <p:nvSpPr>
          <p:cNvPr id="2580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580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588E7FFD-DC55-4269-9C04-9F6A85A12ED2}" type="slidenum">
              <a:rPr lang="sv-SE" altLang="sv-SE" smtClean="0"/>
              <a:pPr/>
              <a:t>96</a:t>
            </a:fld>
            <a:endParaRPr lang="sv-SE" altLang="sv-SE"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a:ln/>
        </p:spPr>
      </p:sp>
      <p:sp>
        <p:nvSpPr>
          <p:cNvPr id="264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64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CE37D0ED-2A89-43A3-A92E-1FB98E5EA39C}" type="slidenum">
              <a:rPr lang="sv-SE" altLang="sv-SE" smtClean="0"/>
              <a:pPr/>
              <a:t>97</a:t>
            </a:fld>
            <a:endParaRPr lang="sv-SE" altLang="sv-SE"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a:ln/>
        </p:spPr>
      </p:sp>
      <p:sp>
        <p:nvSpPr>
          <p:cNvPr id="2662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662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E69ADF16-9705-40CE-A95E-A3A071764414}" type="slidenum">
              <a:rPr lang="sv-SE" altLang="sv-SE" smtClean="0"/>
              <a:pPr/>
              <a:t>98</a:t>
            </a:fld>
            <a:endParaRPr lang="sv-SE" altLang="sv-SE"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p:cNvSpPr>
          <p:nvPr>
            <p:ph type="sldImg"/>
          </p:nvPr>
        </p:nvSpPr>
        <p:spPr>
          <a:ln/>
        </p:spPr>
      </p:sp>
      <p:sp>
        <p:nvSpPr>
          <p:cNvPr id="2682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682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37FCA58E-5D61-47AF-8994-08CDB00F096A}" type="slidenum">
              <a:rPr lang="sv-SE" altLang="sv-SE" smtClean="0"/>
              <a:pPr/>
              <a:t>99</a:t>
            </a:fld>
            <a:endParaRPr lang="sv-SE" altLang="sv-SE"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Slide Image Placeholder 1"/>
          <p:cNvSpPr>
            <a:spLocks noGrp="1" noRot="1" noChangeAspect="1"/>
          </p:cNvSpPr>
          <p:nvPr>
            <p:ph type="sldImg"/>
          </p:nvPr>
        </p:nvSpPr>
        <p:spPr>
          <a:ln/>
        </p:spPr>
      </p:sp>
      <p:sp>
        <p:nvSpPr>
          <p:cNvPr id="2703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703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DA8A09AF-2244-48DC-B6A7-CDDF9DDE0D0D}" type="slidenum">
              <a:rPr lang="sv-SE" altLang="sv-SE" smtClean="0"/>
              <a:pPr/>
              <a:t>100</a:t>
            </a:fld>
            <a:endParaRPr lang="sv-SE" altLang="sv-SE"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lide Image Placeholder 1"/>
          <p:cNvSpPr>
            <a:spLocks noGrp="1" noRot="1" noChangeAspect="1"/>
          </p:cNvSpPr>
          <p:nvPr>
            <p:ph type="sldImg"/>
          </p:nvPr>
        </p:nvSpPr>
        <p:spPr>
          <a:ln/>
        </p:spPr>
      </p:sp>
      <p:sp>
        <p:nvSpPr>
          <p:cNvPr id="274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74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CA74DC4A-F563-4CCC-AC4F-31FD59BE634F}" type="slidenum">
              <a:rPr lang="sv-SE" altLang="sv-SE" smtClean="0"/>
              <a:pPr/>
              <a:t>104</a:t>
            </a:fld>
            <a:endParaRPr lang="sv-SE" altLang="sv-SE"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ln/>
        </p:spPr>
      </p:sp>
      <p:sp>
        <p:nvSpPr>
          <p:cNvPr id="29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9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F0C5C6CE-3382-4EA5-B9F7-05F91392DA47}" type="slidenum">
              <a:rPr lang="sv-SE" altLang="sv-SE" smtClean="0"/>
              <a:pPr/>
              <a:t>14</a:t>
            </a:fld>
            <a:endParaRPr lang="sv-SE" altLang="sv-SE"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Slide Image Placeholder 1"/>
          <p:cNvSpPr>
            <a:spLocks noGrp="1" noRot="1" noChangeAspect="1"/>
          </p:cNvSpPr>
          <p:nvPr>
            <p:ph type="sldImg"/>
          </p:nvPr>
        </p:nvSpPr>
        <p:spPr>
          <a:ln/>
        </p:spPr>
      </p:sp>
      <p:sp>
        <p:nvSpPr>
          <p:cNvPr id="276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764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169EEF93-CA38-410C-B523-E72A2CAC0315}" type="slidenum">
              <a:rPr lang="sv-SE" altLang="sv-SE" smtClean="0"/>
              <a:pPr/>
              <a:t>105</a:t>
            </a:fld>
            <a:endParaRPr lang="sv-SE" altLang="sv-SE"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319E903E-3AD8-40F9-8477-038BBA1133A2}" type="slidenum">
              <a:rPr lang="sv-SE" altLang="sv-SE" smtClean="0"/>
              <a:pPr/>
              <a:t>106</a:t>
            </a:fld>
            <a:endParaRPr lang="sv-SE" altLang="sv-SE" smtClean="0"/>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sv-SE" smtClean="0">
                <a:cs typeface="Times New Roman" pitchFamily="18" charset="0"/>
              </a:rPr>
              <a:t>The main drainage channel collects runoff from one or more collector drains. It discharges its water via a pumping station or by gravity into a river, a lake, or the sea at a suitable outlet. The main drainage channel is often a canal stream, which runs through the lowest parts of the agricultural area. Both collectors and lateral drains can be open ditches or pipe drains.</a:t>
            </a:r>
            <a:r>
              <a:rPr lang="en-GB" altLang="sv-SE" smtClean="0"/>
              <a:t>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Slide Image Placeholder 1"/>
          <p:cNvSpPr>
            <a:spLocks noGrp="1" noRot="1" noChangeAspect="1"/>
          </p:cNvSpPr>
          <p:nvPr>
            <p:ph type="sldImg"/>
          </p:nvPr>
        </p:nvSpPr>
        <p:spPr>
          <a:ln/>
        </p:spPr>
      </p:sp>
      <p:sp>
        <p:nvSpPr>
          <p:cNvPr id="281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81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C6E3466D-98E4-474F-96CC-9B899A741373}" type="slidenum">
              <a:rPr lang="sv-SE" altLang="sv-SE" smtClean="0"/>
              <a:pPr/>
              <a:t>107</a:t>
            </a:fld>
            <a:endParaRPr lang="sv-SE" altLang="sv-SE"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Slide Image Placeholder 1"/>
          <p:cNvSpPr>
            <a:spLocks noGrp="1" noRot="1" noChangeAspect="1"/>
          </p:cNvSpPr>
          <p:nvPr>
            <p:ph type="sldImg"/>
          </p:nvPr>
        </p:nvSpPr>
        <p:spPr>
          <a:ln/>
        </p:spPr>
      </p:sp>
      <p:sp>
        <p:nvSpPr>
          <p:cNvPr id="283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83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FE56EE29-940D-4F4C-AC86-78D2E101D558}" type="slidenum">
              <a:rPr lang="sv-SE" altLang="sv-SE" smtClean="0"/>
              <a:pPr/>
              <a:t>108</a:t>
            </a:fld>
            <a:endParaRPr lang="sv-SE" altLang="sv-SE"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p:cNvSpPr>
            <a:spLocks noGrp="1" noRot="1" noChangeAspect="1"/>
          </p:cNvSpPr>
          <p:nvPr>
            <p:ph type="sldImg"/>
          </p:nvPr>
        </p:nvSpPr>
        <p:spPr>
          <a:ln/>
        </p:spPr>
      </p:sp>
      <p:sp>
        <p:nvSpPr>
          <p:cNvPr id="285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85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C2D061C3-6DA5-4C58-BD06-A7A67D3703AA}" type="slidenum">
              <a:rPr lang="sv-SE" altLang="sv-SE" smtClean="0"/>
              <a:pPr/>
              <a:t>109</a:t>
            </a:fld>
            <a:endParaRPr lang="sv-SE" altLang="sv-SE"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Slide Image Placeholder 1"/>
          <p:cNvSpPr>
            <a:spLocks noGrp="1" noRot="1" noChangeAspect="1"/>
          </p:cNvSpPr>
          <p:nvPr>
            <p:ph type="sldImg"/>
          </p:nvPr>
        </p:nvSpPr>
        <p:spPr>
          <a:ln/>
        </p:spPr>
      </p:sp>
      <p:sp>
        <p:nvSpPr>
          <p:cNvPr id="3164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3164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9BB359B2-96D6-40E6-B02D-89CFE8B1E893}" type="slidenum">
              <a:rPr lang="sv-SE" altLang="sv-SE" smtClean="0"/>
              <a:pPr/>
              <a:t>110</a:t>
            </a:fld>
            <a:endParaRPr lang="sv-SE" altLang="sv-SE"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Image Placeholder 1"/>
          <p:cNvSpPr>
            <a:spLocks noGrp="1" noRot="1" noChangeAspect="1"/>
          </p:cNvSpPr>
          <p:nvPr>
            <p:ph type="sldImg"/>
          </p:nvPr>
        </p:nvSpPr>
        <p:spPr>
          <a:ln/>
        </p:spPr>
      </p:sp>
      <p:sp>
        <p:nvSpPr>
          <p:cNvPr id="3184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3184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768CF754-B113-4032-9B7D-27AF8114221B}" type="slidenum">
              <a:rPr lang="sv-SE" altLang="sv-SE" smtClean="0"/>
              <a:pPr/>
              <a:t>111</a:t>
            </a:fld>
            <a:endParaRPr lang="sv-SE" altLang="sv-SE"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p:cNvSpPr>
            <a:spLocks noGrp="1" noRot="1" noChangeAspect="1"/>
          </p:cNvSpPr>
          <p:nvPr>
            <p:ph type="sldImg"/>
          </p:nvPr>
        </p:nvSpPr>
        <p:spPr>
          <a:ln/>
        </p:spPr>
      </p:sp>
      <p:sp>
        <p:nvSpPr>
          <p:cNvPr id="3205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3205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DCA9D556-CF3B-463A-BFFD-D560DB7F2F35}" type="slidenum">
              <a:rPr lang="sv-SE" altLang="sv-SE" smtClean="0"/>
              <a:pPr/>
              <a:t>112</a:t>
            </a:fld>
            <a:endParaRPr lang="sv-SE" altLang="sv-SE"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p:cNvSpPr>
          <p:nvPr>
            <p:ph type="sldImg"/>
          </p:nvPr>
        </p:nvSpPr>
        <p:spPr>
          <a:ln/>
        </p:spPr>
      </p:sp>
      <p:sp>
        <p:nvSpPr>
          <p:cNvPr id="3225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3225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B347269B-A97D-4A4F-85E9-0721417B557A}" type="slidenum">
              <a:rPr lang="sv-SE" altLang="sv-SE" smtClean="0"/>
              <a:pPr/>
              <a:t>114</a:t>
            </a:fld>
            <a:endParaRPr lang="sv-SE" altLang="sv-SE"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Slide Image Placeholder 1"/>
          <p:cNvSpPr>
            <a:spLocks noGrp="1" noRot="1" noChangeAspect="1"/>
          </p:cNvSpPr>
          <p:nvPr>
            <p:ph type="sldImg"/>
          </p:nvPr>
        </p:nvSpPr>
        <p:spPr>
          <a:ln/>
        </p:spPr>
      </p:sp>
      <p:sp>
        <p:nvSpPr>
          <p:cNvPr id="3246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3246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0179A4BF-9007-48A6-8C19-95A713B3045E}" type="slidenum">
              <a:rPr lang="sv-SE" altLang="sv-SE" smtClean="0"/>
              <a:pPr/>
              <a:t>115</a:t>
            </a:fld>
            <a:endParaRPr lang="sv-SE" altLang="sv-SE"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77584E5D-B544-43FE-B994-63403AD93128}" type="slidenum">
              <a:rPr lang="sv-SE" altLang="sv-SE" smtClean="0"/>
              <a:pPr/>
              <a:t>15</a:t>
            </a:fld>
            <a:endParaRPr lang="sv-SE" altLang="sv-SE"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p:cNvSpPr>
            <a:spLocks noGrp="1" noRot="1" noChangeAspect="1"/>
          </p:cNvSpPr>
          <p:nvPr>
            <p:ph type="sldImg"/>
          </p:nvPr>
        </p:nvSpPr>
        <p:spPr>
          <a:ln/>
        </p:spPr>
      </p:sp>
      <p:sp>
        <p:nvSpPr>
          <p:cNvPr id="287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87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8349DFBE-FDB5-44EE-848C-A1BBFFA7F4C0}" type="slidenum">
              <a:rPr lang="sv-SE" altLang="sv-SE" smtClean="0"/>
              <a:pPr/>
              <a:t>117</a:t>
            </a:fld>
            <a:endParaRPr lang="sv-SE" altLang="sv-SE"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Image Placeholder 1"/>
          <p:cNvSpPr>
            <a:spLocks noGrp="1" noRot="1" noChangeAspect="1"/>
          </p:cNvSpPr>
          <p:nvPr>
            <p:ph type="sldImg"/>
          </p:nvPr>
        </p:nvSpPr>
        <p:spPr>
          <a:ln/>
        </p:spPr>
      </p:sp>
      <p:sp>
        <p:nvSpPr>
          <p:cNvPr id="289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89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ABD19C42-71C0-4970-A467-F97E87F2FB91}" type="slidenum">
              <a:rPr lang="sv-SE" altLang="sv-SE" smtClean="0"/>
              <a:pPr/>
              <a:t>118</a:t>
            </a:fld>
            <a:endParaRPr lang="sv-SE" altLang="sv-SE"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Slide Image Placeholder 1"/>
          <p:cNvSpPr>
            <a:spLocks noGrp="1" noRot="1" noChangeAspect="1"/>
          </p:cNvSpPr>
          <p:nvPr>
            <p:ph type="sldImg"/>
          </p:nvPr>
        </p:nvSpPr>
        <p:spPr>
          <a:ln/>
        </p:spPr>
      </p:sp>
      <p:sp>
        <p:nvSpPr>
          <p:cNvPr id="2918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918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DFAEF9BA-5C55-4E29-95DB-F19760F988BD}" type="slidenum">
              <a:rPr lang="sv-SE" altLang="sv-SE" smtClean="0"/>
              <a:pPr/>
              <a:t>120</a:t>
            </a:fld>
            <a:endParaRPr lang="sv-SE" altLang="sv-SE"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Slide Image Placeholder 1"/>
          <p:cNvSpPr>
            <a:spLocks noGrp="1" noRot="1" noChangeAspect="1"/>
          </p:cNvSpPr>
          <p:nvPr>
            <p:ph type="sldImg"/>
          </p:nvPr>
        </p:nvSpPr>
        <p:spPr>
          <a:ln/>
        </p:spPr>
      </p:sp>
      <p:sp>
        <p:nvSpPr>
          <p:cNvPr id="293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93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79938FD9-710A-4DC8-AC68-87FA61231B46}" type="slidenum">
              <a:rPr lang="sv-SE" altLang="sv-SE" smtClean="0"/>
              <a:pPr/>
              <a:t>121</a:t>
            </a:fld>
            <a:endParaRPr lang="sv-SE" altLang="sv-SE"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p:cNvSpPr>
          <p:nvPr>
            <p:ph type="sldImg"/>
          </p:nvPr>
        </p:nvSpPr>
        <p:spPr>
          <a:ln/>
        </p:spPr>
      </p:sp>
      <p:sp>
        <p:nvSpPr>
          <p:cNvPr id="295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95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F16B4217-7C8D-440D-9709-15160FF189B4}" type="slidenum">
              <a:rPr lang="sv-SE" altLang="sv-SE" smtClean="0"/>
              <a:pPr/>
              <a:t>122</a:t>
            </a:fld>
            <a:endParaRPr lang="sv-SE" altLang="sv-SE"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Slide Image Placeholder 1"/>
          <p:cNvSpPr>
            <a:spLocks noGrp="1" noRot="1" noChangeAspect="1"/>
          </p:cNvSpPr>
          <p:nvPr>
            <p:ph type="sldImg"/>
          </p:nvPr>
        </p:nvSpPr>
        <p:spPr>
          <a:ln/>
        </p:spPr>
      </p:sp>
      <p:sp>
        <p:nvSpPr>
          <p:cNvPr id="2979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979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E30E87AF-59C7-40E7-8C15-F6252D17B49B}" type="slidenum">
              <a:rPr lang="sv-SE" altLang="sv-SE" smtClean="0"/>
              <a:pPr/>
              <a:t>123</a:t>
            </a:fld>
            <a:endParaRPr lang="sv-SE" altLang="sv-SE"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Slide Image Placeholder 1"/>
          <p:cNvSpPr>
            <a:spLocks noGrp="1" noRot="1" noChangeAspect="1"/>
          </p:cNvSpPr>
          <p:nvPr>
            <p:ph type="sldImg"/>
          </p:nvPr>
        </p:nvSpPr>
        <p:spPr>
          <a:ln/>
        </p:spPr>
      </p:sp>
      <p:sp>
        <p:nvSpPr>
          <p:cNvPr id="3000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3000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C0F25601-6BDD-4051-A661-80C16718725A}" type="slidenum">
              <a:rPr lang="sv-SE" altLang="sv-SE" smtClean="0"/>
              <a:pPr/>
              <a:t>124</a:t>
            </a:fld>
            <a:endParaRPr lang="sv-SE" altLang="sv-SE"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p:cNvSpPr>
          <p:nvPr>
            <p:ph type="sldImg"/>
          </p:nvPr>
        </p:nvSpPr>
        <p:spPr>
          <a:ln/>
        </p:spPr>
      </p:sp>
      <p:sp>
        <p:nvSpPr>
          <p:cNvPr id="3020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3020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635618E8-02D2-4758-9F65-B6F30C3ABF43}" type="slidenum">
              <a:rPr lang="sv-SE" altLang="sv-SE" smtClean="0"/>
              <a:pPr/>
              <a:t>125</a:t>
            </a:fld>
            <a:endParaRPr lang="sv-SE" altLang="sv-SE"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a:ln/>
        </p:spPr>
      </p:sp>
      <p:sp>
        <p:nvSpPr>
          <p:cNvPr id="3041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3041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745FDFC5-A12C-4435-90D5-8B4A810CF4B0}" type="slidenum">
              <a:rPr lang="sv-SE" altLang="sv-SE" smtClean="0"/>
              <a:pPr/>
              <a:t>126</a:t>
            </a:fld>
            <a:endParaRPr lang="sv-SE" altLang="sv-SE"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Slide Image Placeholder 1"/>
          <p:cNvSpPr>
            <a:spLocks noGrp="1" noRot="1" noChangeAspect="1"/>
          </p:cNvSpPr>
          <p:nvPr>
            <p:ph type="sldImg"/>
          </p:nvPr>
        </p:nvSpPr>
        <p:spPr>
          <a:ln/>
        </p:spPr>
      </p:sp>
      <p:sp>
        <p:nvSpPr>
          <p:cNvPr id="3061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3061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445E2B92-FA28-4F17-8FDC-B513B575788F}" type="slidenum">
              <a:rPr lang="sv-SE" altLang="sv-SE" smtClean="0"/>
              <a:pPr/>
              <a:t>127</a:t>
            </a:fld>
            <a:endParaRPr lang="sv-SE" altLang="sv-SE"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ln/>
        </p:spPr>
      </p:sp>
      <p:sp>
        <p:nvSpPr>
          <p:cNvPr id="29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9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F0C5C6CE-3382-4EA5-B9F7-05F91392DA47}" type="slidenum">
              <a:rPr lang="sv-SE" altLang="sv-SE" smtClean="0"/>
              <a:pPr/>
              <a:t>16</a:t>
            </a:fld>
            <a:endParaRPr lang="sv-SE" altLang="sv-SE"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p:cNvSpPr>
          <p:nvPr>
            <p:ph type="sldImg"/>
          </p:nvPr>
        </p:nvSpPr>
        <p:spPr>
          <a:ln/>
        </p:spPr>
      </p:sp>
      <p:sp>
        <p:nvSpPr>
          <p:cNvPr id="3082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3082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1FDFD200-B411-4AEE-8E15-BBEBAB90EAD1}" type="slidenum">
              <a:rPr lang="sv-SE" altLang="sv-SE" smtClean="0"/>
              <a:pPr/>
              <a:t>128</a:t>
            </a:fld>
            <a:endParaRPr lang="sv-SE" altLang="sv-SE"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3102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607FB4B9-9537-44A8-B9AC-E5D0E99855C4}" type="slidenum">
              <a:rPr lang="sv-SE" altLang="sv-SE" smtClean="0"/>
              <a:pPr/>
              <a:t>129</a:t>
            </a:fld>
            <a:endParaRPr lang="sv-SE" altLang="sv-SE"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lide Image Placeholder 1"/>
          <p:cNvSpPr>
            <a:spLocks noGrp="1" noRot="1" noChangeAspect="1"/>
          </p:cNvSpPr>
          <p:nvPr>
            <p:ph type="sldImg"/>
          </p:nvPr>
        </p:nvSpPr>
        <p:spPr>
          <a:ln/>
        </p:spPr>
      </p:sp>
      <p:sp>
        <p:nvSpPr>
          <p:cNvPr id="3123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3123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9DBDC8F7-408C-48C3-AD9B-04661801A5EB}" type="slidenum">
              <a:rPr lang="sv-SE" altLang="sv-SE" smtClean="0"/>
              <a:pPr/>
              <a:t>130</a:t>
            </a:fld>
            <a:endParaRPr lang="sv-SE" altLang="sv-SE"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a:ln/>
        </p:spPr>
      </p:sp>
      <p:sp>
        <p:nvSpPr>
          <p:cNvPr id="3143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314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04681F12-5CB7-4A33-8C98-573FB0EC248D}" type="slidenum">
              <a:rPr lang="sv-SE" altLang="sv-SE" smtClean="0"/>
              <a:pPr/>
              <a:t>131</a:t>
            </a:fld>
            <a:endParaRPr lang="sv-SE" altLang="sv-SE"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ln/>
        </p:spPr>
      </p:sp>
      <p:sp>
        <p:nvSpPr>
          <p:cNvPr id="29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v-SE" smtClean="0"/>
          </a:p>
        </p:txBody>
      </p:sp>
      <p:sp>
        <p:nvSpPr>
          <p:cNvPr id="29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F0C5C6CE-3382-4EA5-B9F7-05F91392DA47}" type="slidenum">
              <a:rPr lang="sv-SE" altLang="sv-SE" smtClean="0"/>
              <a:pPr/>
              <a:t>17</a:t>
            </a:fld>
            <a:endParaRPr lang="sv-SE" altLang="sv-SE"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sv-SE"/>
          </a:p>
        </p:txBody>
      </p:sp>
      <p:sp>
        <p:nvSpPr>
          <p:cNvPr id="5" name="Rectangle 5"/>
          <p:cNvSpPr>
            <a:spLocks noGrp="1" noChangeArrowheads="1"/>
          </p:cNvSpPr>
          <p:nvPr>
            <p:ph type="ftr" sz="quarter" idx="11"/>
          </p:nvPr>
        </p:nvSpPr>
        <p:spPr>
          <a:ln/>
        </p:spPr>
        <p:txBody>
          <a:bodyPr/>
          <a:lstStyle>
            <a:lvl1pPr>
              <a:defRPr/>
            </a:lvl1pPr>
          </a:lstStyle>
          <a:p>
            <a:pPr>
              <a:defRPr/>
            </a:pPr>
            <a:endParaRPr lang="sv-SE"/>
          </a:p>
        </p:txBody>
      </p:sp>
      <p:sp>
        <p:nvSpPr>
          <p:cNvPr id="6" name="Rectangle 6"/>
          <p:cNvSpPr>
            <a:spLocks noGrp="1" noChangeArrowheads="1"/>
          </p:cNvSpPr>
          <p:nvPr>
            <p:ph type="sldNum" sz="quarter" idx="12"/>
          </p:nvPr>
        </p:nvSpPr>
        <p:spPr>
          <a:ln/>
        </p:spPr>
        <p:txBody>
          <a:bodyPr/>
          <a:lstStyle>
            <a:lvl1pPr>
              <a:defRPr/>
            </a:lvl1pPr>
          </a:lstStyle>
          <a:p>
            <a:pPr>
              <a:defRPr/>
            </a:pPr>
            <a:fld id="{8BA7C1B7-07B8-4389-85B6-4A2A627A6D67}" type="slidenum">
              <a:rPr lang="sv-SE"/>
              <a:pPr>
                <a:defRPr/>
              </a:pPr>
              <a:t>‹#›</a:t>
            </a:fld>
            <a:endParaRPr lang="sv-SE"/>
          </a:p>
        </p:txBody>
      </p:sp>
    </p:spTree>
    <p:extLst>
      <p:ext uri="{BB962C8B-B14F-4D97-AF65-F5344CB8AC3E}">
        <p14:creationId xmlns:p14="http://schemas.microsoft.com/office/powerpoint/2010/main" val="197920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sv-SE"/>
          </a:p>
        </p:txBody>
      </p:sp>
      <p:sp>
        <p:nvSpPr>
          <p:cNvPr id="5" name="Rectangle 5"/>
          <p:cNvSpPr>
            <a:spLocks noGrp="1" noChangeArrowheads="1"/>
          </p:cNvSpPr>
          <p:nvPr>
            <p:ph type="ftr" sz="quarter" idx="11"/>
          </p:nvPr>
        </p:nvSpPr>
        <p:spPr>
          <a:ln/>
        </p:spPr>
        <p:txBody>
          <a:bodyPr/>
          <a:lstStyle>
            <a:lvl1pPr>
              <a:defRPr/>
            </a:lvl1pPr>
          </a:lstStyle>
          <a:p>
            <a:pPr>
              <a:defRPr/>
            </a:pPr>
            <a:endParaRPr lang="sv-SE"/>
          </a:p>
        </p:txBody>
      </p:sp>
      <p:sp>
        <p:nvSpPr>
          <p:cNvPr id="6" name="Rectangle 6"/>
          <p:cNvSpPr>
            <a:spLocks noGrp="1" noChangeArrowheads="1"/>
          </p:cNvSpPr>
          <p:nvPr>
            <p:ph type="sldNum" sz="quarter" idx="12"/>
          </p:nvPr>
        </p:nvSpPr>
        <p:spPr>
          <a:ln/>
        </p:spPr>
        <p:txBody>
          <a:bodyPr/>
          <a:lstStyle>
            <a:lvl1pPr>
              <a:defRPr/>
            </a:lvl1pPr>
          </a:lstStyle>
          <a:p>
            <a:pPr>
              <a:defRPr/>
            </a:pPr>
            <a:fld id="{6862E564-27F3-4E38-B1C5-73587FC38E55}" type="slidenum">
              <a:rPr lang="sv-SE"/>
              <a:pPr>
                <a:defRPr/>
              </a:pPr>
              <a:t>‹#›</a:t>
            </a:fld>
            <a:endParaRPr lang="sv-SE"/>
          </a:p>
        </p:txBody>
      </p:sp>
    </p:spTree>
    <p:extLst>
      <p:ext uri="{BB962C8B-B14F-4D97-AF65-F5344CB8AC3E}">
        <p14:creationId xmlns:p14="http://schemas.microsoft.com/office/powerpoint/2010/main" val="3445093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sv-SE"/>
          </a:p>
        </p:txBody>
      </p:sp>
      <p:sp>
        <p:nvSpPr>
          <p:cNvPr id="5" name="Rectangle 5"/>
          <p:cNvSpPr>
            <a:spLocks noGrp="1" noChangeArrowheads="1"/>
          </p:cNvSpPr>
          <p:nvPr>
            <p:ph type="ftr" sz="quarter" idx="11"/>
          </p:nvPr>
        </p:nvSpPr>
        <p:spPr>
          <a:ln/>
        </p:spPr>
        <p:txBody>
          <a:bodyPr/>
          <a:lstStyle>
            <a:lvl1pPr>
              <a:defRPr/>
            </a:lvl1pPr>
          </a:lstStyle>
          <a:p>
            <a:pPr>
              <a:defRPr/>
            </a:pPr>
            <a:endParaRPr lang="sv-SE"/>
          </a:p>
        </p:txBody>
      </p:sp>
      <p:sp>
        <p:nvSpPr>
          <p:cNvPr id="6" name="Rectangle 6"/>
          <p:cNvSpPr>
            <a:spLocks noGrp="1" noChangeArrowheads="1"/>
          </p:cNvSpPr>
          <p:nvPr>
            <p:ph type="sldNum" sz="quarter" idx="12"/>
          </p:nvPr>
        </p:nvSpPr>
        <p:spPr>
          <a:ln/>
        </p:spPr>
        <p:txBody>
          <a:bodyPr/>
          <a:lstStyle>
            <a:lvl1pPr>
              <a:defRPr/>
            </a:lvl1pPr>
          </a:lstStyle>
          <a:p>
            <a:pPr>
              <a:defRPr/>
            </a:pPr>
            <a:fld id="{C96C95F1-2703-4445-80E1-A98375979224}" type="slidenum">
              <a:rPr lang="sv-SE"/>
              <a:pPr>
                <a:defRPr/>
              </a:pPr>
              <a:t>‹#›</a:t>
            </a:fld>
            <a:endParaRPr lang="sv-SE"/>
          </a:p>
        </p:txBody>
      </p:sp>
    </p:spTree>
    <p:extLst>
      <p:ext uri="{BB962C8B-B14F-4D97-AF65-F5344CB8AC3E}">
        <p14:creationId xmlns:p14="http://schemas.microsoft.com/office/powerpoint/2010/main" val="3584631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6705600" cy="609600"/>
          </a:xfrm>
        </p:spPr>
        <p:txBody>
          <a:bodyPr/>
          <a:lstStyle/>
          <a:p>
            <a:r>
              <a:rPr lang="en-US" smtClean="0"/>
              <a:t>Click to edit Master title style</a:t>
            </a:r>
            <a:endParaRPr lang="sv-SE"/>
          </a:p>
        </p:txBody>
      </p:sp>
      <p:sp>
        <p:nvSpPr>
          <p:cNvPr id="3" name="Table Placeholder 2"/>
          <p:cNvSpPr>
            <a:spLocks noGrp="1"/>
          </p:cNvSpPr>
          <p:nvPr>
            <p:ph type="tbl" idx="1"/>
          </p:nvPr>
        </p:nvSpPr>
        <p:spPr>
          <a:xfrm>
            <a:off x="685800" y="1676400"/>
            <a:ext cx="7772400" cy="4419600"/>
          </a:xfrm>
        </p:spPr>
        <p:txBody>
          <a:bodyPr/>
          <a:lstStyle/>
          <a:p>
            <a:pPr lvl="0"/>
            <a:endParaRPr lang="sv-SE" noProof="0" smtClean="0"/>
          </a:p>
        </p:txBody>
      </p:sp>
      <p:sp>
        <p:nvSpPr>
          <p:cNvPr id="4" name="Rectangle 1049"/>
          <p:cNvSpPr>
            <a:spLocks noGrp="1" noChangeArrowheads="1"/>
          </p:cNvSpPr>
          <p:nvPr>
            <p:ph type="dt" sz="half" idx="10"/>
          </p:nvPr>
        </p:nvSpPr>
        <p:spPr>
          <a:xfrm>
            <a:off x="685800" y="6365875"/>
            <a:ext cx="1905000" cy="457200"/>
          </a:xfrm>
          <a:prstGeom prst="rect">
            <a:avLst/>
          </a:prstGeom>
        </p:spPr>
        <p:txBody>
          <a:bodyPr/>
          <a:lstStyle>
            <a:lvl1pPr>
              <a:defRPr/>
            </a:lvl1pPr>
          </a:lstStyle>
          <a:p>
            <a:pPr>
              <a:defRPr/>
            </a:pPr>
            <a:endParaRPr lang="en-US"/>
          </a:p>
        </p:txBody>
      </p:sp>
      <p:sp>
        <p:nvSpPr>
          <p:cNvPr id="5" name="Rectangle 1051"/>
          <p:cNvSpPr>
            <a:spLocks noGrp="1" noChangeArrowheads="1"/>
          </p:cNvSpPr>
          <p:nvPr>
            <p:ph type="sldNum" sz="quarter" idx="11"/>
          </p:nvPr>
        </p:nvSpPr>
        <p:spPr>
          <a:xfrm>
            <a:off x="6553200" y="6365875"/>
            <a:ext cx="1905000" cy="457200"/>
          </a:xfrm>
          <a:prstGeom prst="rect">
            <a:avLst/>
          </a:prstGeom>
        </p:spPr>
        <p:txBody>
          <a:bodyPr/>
          <a:lstStyle>
            <a:lvl1pPr>
              <a:defRPr/>
            </a:lvl1pPr>
          </a:lstStyle>
          <a:p>
            <a:pPr>
              <a:defRPr/>
            </a:pPr>
            <a:fld id="{5F70117F-780A-4B40-98C1-A66FFD892BF0}" type="slidenum">
              <a:rPr lang="en-US"/>
              <a:pPr>
                <a:defRPr/>
              </a:pPr>
              <a:t>‹#›</a:t>
            </a:fld>
            <a:endParaRPr lang="en-US"/>
          </a:p>
        </p:txBody>
      </p:sp>
    </p:spTree>
    <p:extLst>
      <p:ext uri="{BB962C8B-B14F-4D97-AF65-F5344CB8AC3E}">
        <p14:creationId xmlns:p14="http://schemas.microsoft.com/office/powerpoint/2010/main" val="2312571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sv-SE"/>
          </a:p>
        </p:txBody>
      </p:sp>
      <p:sp>
        <p:nvSpPr>
          <p:cNvPr id="5" name="Rectangle 5"/>
          <p:cNvSpPr>
            <a:spLocks noGrp="1" noChangeArrowheads="1"/>
          </p:cNvSpPr>
          <p:nvPr>
            <p:ph type="ftr" sz="quarter" idx="11"/>
          </p:nvPr>
        </p:nvSpPr>
        <p:spPr>
          <a:ln/>
        </p:spPr>
        <p:txBody>
          <a:bodyPr/>
          <a:lstStyle>
            <a:lvl1pPr>
              <a:defRPr/>
            </a:lvl1pPr>
          </a:lstStyle>
          <a:p>
            <a:pPr>
              <a:defRPr/>
            </a:pPr>
            <a:endParaRPr lang="sv-SE"/>
          </a:p>
        </p:txBody>
      </p:sp>
      <p:sp>
        <p:nvSpPr>
          <p:cNvPr id="6" name="Rectangle 6"/>
          <p:cNvSpPr>
            <a:spLocks noGrp="1" noChangeArrowheads="1"/>
          </p:cNvSpPr>
          <p:nvPr>
            <p:ph type="sldNum" sz="quarter" idx="12"/>
          </p:nvPr>
        </p:nvSpPr>
        <p:spPr>
          <a:ln/>
        </p:spPr>
        <p:txBody>
          <a:bodyPr/>
          <a:lstStyle>
            <a:lvl1pPr>
              <a:defRPr/>
            </a:lvl1pPr>
          </a:lstStyle>
          <a:p>
            <a:pPr>
              <a:defRPr/>
            </a:pPr>
            <a:fld id="{F0BECAAE-48E1-47EB-9710-3038A2662621}" type="slidenum">
              <a:rPr lang="sv-SE"/>
              <a:pPr>
                <a:defRPr/>
              </a:pPr>
              <a:t>‹#›</a:t>
            </a:fld>
            <a:endParaRPr lang="sv-SE"/>
          </a:p>
        </p:txBody>
      </p:sp>
    </p:spTree>
    <p:extLst>
      <p:ext uri="{BB962C8B-B14F-4D97-AF65-F5344CB8AC3E}">
        <p14:creationId xmlns:p14="http://schemas.microsoft.com/office/powerpoint/2010/main" val="2698041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sv-SE"/>
          </a:p>
        </p:txBody>
      </p:sp>
      <p:sp>
        <p:nvSpPr>
          <p:cNvPr id="5" name="Rectangle 5"/>
          <p:cNvSpPr>
            <a:spLocks noGrp="1" noChangeArrowheads="1"/>
          </p:cNvSpPr>
          <p:nvPr>
            <p:ph type="ftr" sz="quarter" idx="11"/>
          </p:nvPr>
        </p:nvSpPr>
        <p:spPr>
          <a:ln/>
        </p:spPr>
        <p:txBody>
          <a:bodyPr/>
          <a:lstStyle>
            <a:lvl1pPr>
              <a:defRPr/>
            </a:lvl1pPr>
          </a:lstStyle>
          <a:p>
            <a:pPr>
              <a:defRPr/>
            </a:pPr>
            <a:endParaRPr lang="sv-SE"/>
          </a:p>
        </p:txBody>
      </p:sp>
      <p:sp>
        <p:nvSpPr>
          <p:cNvPr id="6" name="Rectangle 6"/>
          <p:cNvSpPr>
            <a:spLocks noGrp="1" noChangeArrowheads="1"/>
          </p:cNvSpPr>
          <p:nvPr>
            <p:ph type="sldNum" sz="quarter" idx="12"/>
          </p:nvPr>
        </p:nvSpPr>
        <p:spPr>
          <a:ln/>
        </p:spPr>
        <p:txBody>
          <a:bodyPr/>
          <a:lstStyle>
            <a:lvl1pPr>
              <a:defRPr/>
            </a:lvl1pPr>
          </a:lstStyle>
          <a:p>
            <a:pPr>
              <a:defRPr/>
            </a:pPr>
            <a:fld id="{6375E343-91B1-4323-AD08-AA7049B07AC9}" type="slidenum">
              <a:rPr lang="sv-SE"/>
              <a:pPr>
                <a:defRPr/>
              </a:pPr>
              <a:t>‹#›</a:t>
            </a:fld>
            <a:endParaRPr lang="sv-SE"/>
          </a:p>
        </p:txBody>
      </p:sp>
    </p:spTree>
    <p:extLst>
      <p:ext uri="{BB962C8B-B14F-4D97-AF65-F5344CB8AC3E}">
        <p14:creationId xmlns:p14="http://schemas.microsoft.com/office/powerpoint/2010/main" val="2782792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sv-SE"/>
          </a:p>
        </p:txBody>
      </p:sp>
      <p:sp>
        <p:nvSpPr>
          <p:cNvPr id="6" name="Rectangle 5"/>
          <p:cNvSpPr>
            <a:spLocks noGrp="1" noChangeArrowheads="1"/>
          </p:cNvSpPr>
          <p:nvPr>
            <p:ph type="ftr" sz="quarter" idx="11"/>
          </p:nvPr>
        </p:nvSpPr>
        <p:spPr>
          <a:ln/>
        </p:spPr>
        <p:txBody>
          <a:bodyPr/>
          <a:lstStyle>
            <a:lvl1pPr>
              <a:defRPr/>
            </a:lvl1pPr>
          </a:lstStyle>
          <a:p>
            <a:pPr>
              <a:defRPr/>
            </a:pPr>
            <a:endParaRPr lang="sv-SE"/>
          </a:p>
        </p:txBody>
      </p:sp>
      <p:sp>
        <p:nvSpPr>
          <p:cNvPr id="7" name="Rectangle 6"/>
          <p:cNvSpPr>
            <a:spLocks noGrp="1" noChangeArrowheads="1"/>
          </p:cNvSpPr>
          <p:nvPr>
            <p:ph type="sldNum" sz="quarter" idx="12"/>
          </p:nvPr>
        </p:nvSpPr>
        <p:spPr>
          <a:ln/>
        </p:spPr>
        <p:txBody>
          <a:bodyPr/>
          <a:lstStyle>
            <a:lvl1pPr>
              <a:defRPr/>
            </a:lvl1pPr>
          </a:lstStyle>
          <a:p>
            <a:pPr>
              <a:defRPr/>
            </a:pPr>
            <a:fld id="{DD1CDE4A-568C-4BA4-9B42-6E23EB27C774}" type="slidenum">
              <a:rPr lang="sv-SE"/>
              <a:pPr>
                <a:defRPr/>
              </a:pPr>
              <a:t>‹#›</a:t>
            </a:fld>
            <a:endParaRPr lang="sv-SE"/>
          </a:p>
        </p:txBody>
      </p:sp>
    </p:spTree>
    <p:extLst>
      <p:ext uri="{BB962C8B-B14F-4D97-AF65-F5344CB8AC3E}">
        <p14:creationId xmlns:p14="http://schemas.microsoft.com/office/powerpoint/2010/main" val="1608629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sv-SE"/>
          </a:p>
        </p:txBody>
      </p:sp>
      <p:sp>
        <p:nvSpPr>
          <p:cNvPr id="8" name="Rectangle 5"/>
          <p:cNvSpPr>
            <a:spLocks noGrp="1" noChangeArrowheads="1"/>
          </p:cNvSpPr>
          <p:nvPr>
            <p:ph type="ftr" sz="quarter" idx="11"/>
          </p:nvPr>
        </p:nvSpPr>
        <p:spPr>
          <a:ln/>
        </p:spPr>
        <p:txBody>
          <a:bodyPr/>
          <a:lstStyle>
            <a:lvl1pPr>
              <a:defRPr/>
            </a:lvl1pPr>
          </a:lstStyle>
          <a:p>
            <a:pPr>
              <a:defRPr/>
            </a:pPr>
            <a:endParaRPr lang="sv-SE"/>
          </a:p>
        </p:txBody>
      </p:sp>
      <p:sp>
        <p:nvSpPr>
          <p:cNvPr id="9" name="Rectangle 6"/>
          <p:cNvSpPr>
            <a:spLocks noGrp="1" noChangeArrowheads="1"/>
          </p:cNvSpPr>
          <p:nvPr>
            <p:ph type="sldNum" sz="quarter" idx="12"/>
          </p:nvPr>
        </p:nvSpPr>
        <p:spPr>
          <a:ln/>
        </p:spPr>
        <p:txBody>
          <a:bodyPr/>
          <a:lstStyle>
            <a:lvl1pPr>
              <a:defRPr/>
            </a:lvl1pPr>
          </a:lstStyle>
          <a:p>
            <a:pPr>
              <a:defRPr/>
            </a:pPr>
            <a:fld id="{3E6F7857-F119-42A9-800B-76F123F6B792}" type="slidenum">
              <a:rPr lang="sv-SE"/>
              <a:pPr>
                <a:defRPr/>
              </a:pPr>
              <a:t>‹#›</a:t>
            </a:fld>
            <a:endParaRPr lang="sv-SE"/>
          </a:p>
        </p:txBody>
      </p:sp>
    </p:spTree>
    <p:extLst>
      <p:ext uri="{BB962C8B-B14F-4D97-AF65-F5344CB8AC3E}">
        <p14:creationId xmlns:p14="http://schemas.microsoft.com/office/powerpoint/2010/main" val="209134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sv-SE"/>
          </a:p>
        </p:txBody>
      </p:sp>
      <p:sp>
        <p:nvSpPr>
          <p:cNvPr id="4" name="Rectangle 5"/>
          <p:cNvSpPr>
            <a:spLocks noGrp="1" noChangeArrowheads="1"/>
          </p:cNvSpPr>
          <p:nvPr>
            <p:ph type="ftr" sz="quarter" idx="11"/>
          </p:nvPr>
        </p:nvSpPr>
        <p:spPr>
          <a:ln/>
        </p:spPr>
        <p:txBody>
          <a:bodyPr/>
          <a:lstStyle>
            <a:lvl1pPr>
              <a:defRPr/>
            </a:lvl1pPr>
          </a:lstStyle>
          <a:p>
            <a:pPr>
              <a:defRPr/>
            </a:pPr>
            <a:endParaRPr lang="sv-SE"/>
          </a:p>
        </p:txBody>
      </p:sp>
      <p:sp>
        <p:nvSpPr>
          <p:cNvPr id="5" name="Rectangle 6"/>
          <p:cNvSpPr>
            <a:spLocks noGrp="1" noChangeArrowheads="1"/>
          </p:cNvSpPr>
          <p:nvPr>
            <p:ph type="sldNum" sz="quarter" idx="12"/>
          </p:nvPr>
        </p:nvSpPr>
        <p:spPr>
          <a:ln/>
        </p:spPr>
        <p:txBody>
          <a:bodyPr/>
          <a:lstStyle>
            <a:lvl1pPr>
              <a:defRPr/>
            </a:lvl1pPr>
          </a:lstStyle>
          <a:p>
            <a:pPr>
              <a:defRPr/>
            </a:pPr>
            <a:fld id="{41FB882D-B62A-4178-9399-D38B9219FFDB}" type="slidenum">
              <a:rPr lang="sv-SE"/>
              <a:pPr>
                <a:defRPr/>
              </a:pPr>
              <a:t>‹#›</a:t>
            </a:fld>
            <a:endParaRPr lang="sv-SE"/>
          </a:p>
        </p:txBody>
      </p:sp>
    </p:spTree>
    <p:extLst>
      <p:ext uri="{BB962C8B-B14F-4D97-AF65-F5344CB8AC3E}">
        <p14:creationId xmlns:p14="http://schemas.microsoft.com/office/powerpoint/2010/main" val="4125385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sv-SE"/>
          </a:p>
        </p:txBody>
      </p:sp>
      <p:sp>
        <p:nvSpPr>
          <p:cNvPr id="3" name="Rectangle 5"/>
          <p:cNvSpPr>
            <a:spLocks noGrp="1" noChangeArrowheads="1"/>
          </p:cNvSpPr>
          <p:nvPr>
            <p:ph type="ftr" sz="quarter" idx="11"/>
          </p:nvPr>
        </p:nvSpPr>
        <p:spPr>
          <a:ln/>
        </p:spPr>
        <p:txBody>
          <a:bodyPr/>
          <a:lstStyle>
            <a:lvl1pPr>
              <a:defRPr/>
            </a:lvl1pPr>
          </a:lstStyle>
          <a:p>
            <a:pPr>
              <a:defRPr/>
            </a:pPr>
            <a:endParaRPr lang="sv-SE"/>
          </a:p>
        </p:txBody>
      </p:sp>
      <p:sp>
        <p:nvSpPr>
          <p:cNvPr id="4" name="Rectangle 6"/>
          <p:cNvSpPr>
            <a:spLocks noGrp="1" noChangeArrowheads="1"/>
          </p:cNvSpPr>
          <p:nvPr>
            <p:ph type="sldNum" sz="quarter" idx="12"/>
          </p:nvPr>
        </p:nvSpPr>
        <p:spPr>
          <a:ln/>
        </p:spPr>
        <p:txBody>
          <a:bodyPr/>
          <a:lstStyle>
            <a:lvl1pPr>
              <a:defRPr/>
            </a:lvl1pPr>
          </a:lstStyle>
          <a:p>
            <a:pPr>
              <a:defRPr/>
            </a:pPr>
            <a:fld id="{3F1F7DFC-DAF0-4856-97F9-68B0F75914A6}" type="slidenum">
              <a:rPr lang="sv-SE"/>
              <a:pPr>
                <a:defRPr/>
              </a:pPr>
              <a:t>‹#›</a:t>
            </a:fld>
            <a:endParaRPr lang="sv-SE"/>
          </a:p>
        </p:txBody>
      </p:sp>
    </p:spTree>
    <p:extLst>
      <p:ext uri="{BB962C8B-B14F-4D97-AF65-F5344CB8AC3E}">
        <p14:creationId xmlns:p14="http://schemas.microsoft.com/office/powerpoint/2010/main" val="1554002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sv-SE"/>
          </a:p>
        </p:txBody>
      </p:sp>
      <p:sp>
        <p:nvSpPr>
          <p:cNvPr id="6" name="Rectangle 5"/>
          <p:cNvSpPr>
            <a:spLocks noGrp="1" noChangeArrowheads="1"/>
          </p:cNvSpPr>
          <p:nvPr>
            <p:ph type="ftr" sz="quarter" idx="11"/>
          </p:nvPr>
        </p:nvSpPr>
        <p:spPr>
          <a:ln/>
        </p:spPr>
        <p:txBody>
          <a:bodyPr/>
          <a:lstStyle>
            <a:lvl1pPr>
              <a:defRPr/>
            </a:lvl1pPr>
          </a:lstStyle>
          <a:p>
            <a:pPr>
              <a:defRPr/>
            </a:pPr>
            <a:endParaRPr lang="sv-SE"/>
          </a:p>
        </p:txBody>
      </p:sp>
      <p:sp>
        <p:nvSpPr>
          <p:cNvPr id="7" name="Rectangle 6"/>
          <p:cNvSpPr>
            <a:spLocks noGrp="1" noChangeArrowheads="1"/>
          </p:cNvSpPr>
          <p:nvPr>
            <p:ph type="sldNum" sz="quarter" idx="12"/>
          </p:nvPr>
        </p:nvSpPr>
        <p:spPr>
          <a:ln/>
        </p:spPr>
        <p:txBody>
          <a:bodyPr/>
          <a:lstStyle>
            <a:lvl1pPr>
              <a:defRPr/>
            </a:lvl1pPr>
          </a:lstStyle>
          <a:p>
            <a:pPr>
              <a:defRPr/>
            </a:pPr>
            <a:fld id="{16449A7A-B1E8-4AD6-A7CF-D809641AA69E}" type="slidenum">
              <a:rPr lang="sv-SE"/>
              <a:pPr>
                <a:defRPr/>
              </a:pPr>
              <a:t>‹#›</a:t>
            </a:fld>
            <a:endParaRPr lang="sv-SE"/>
          </a:p>
        </p:txBody>
      </p:sp>
    </p:spTree>
    <p:extLst>
      <p:ext uri="{BB962C8B-B14F-4D97-AF65-F5344CB8AC3E}">
        <p14:creationId xmlns:p14="http://schemas.microsoft.com/office/powerpoint/2010/main" val="3369229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sv-SE"/>
          </a:p>
        </p:txBody>
      </p:sp>
      <p:sp>
        <p:nvSpPr>
          <p:cNvPr id="6" name="Rectangle 5"/>
          <p:cNvSpPr>
            <a:spLocks noGrp="1" noChangeArrowheads="1"/>
          </p:cNvSpPr>
          <p:nvPr>
            <p:ph type="ftr" sz="quarter" idx="11"/>
          </p:nvPr>
        </p:nvSpPr>
        <p:spPr>
          <a:ln/>
        </p:spPr>
        <p:txBody>
          <a:bodyPr/>
          <a:lstStyle>
            <a:lvl1pPr>
              <a:defRPr/>
            </a:lvl1pPr>
          </a:lstStyle>
          <a:p>
            <a:pPr>
              <a:defRPr/>
            </a:pPr>
            <a:endParaRPr lang="sv-SE"/>
          </a:p>
        </p:txBody>
      </p:sp>
      <p:sp>
        <p:nvSpPr>
          <p:cNvPr id="7" name="Rectangle 6"/>
          <p:cNvSpPr>
            <a:spLocks noGrp="1" noChangeArrowheads="1"/>
          </p:cNvSpPr>
          <p:nvPr>
            <p:ph type="sldNum" sz="quarter" idx="12"/>
          </p:nvPr>
        </p:nvSpPr>
        <p:spPr>
          <a:ln/>
        </p:spPr>
        <p:txBody>
          <a:bodyPr/>
          <a:lstStyle>
            <a:lvl1pPr>
              <a:defRPr/>
            </a:lvl1pPr>
          </a:lstStyle>
          <a:p>
            <a:pPr>
              <a:defRPr/>
            </a:pPr>
            <a:fld id="{CF5B54EE-0B62-44BC-B851-A5CC62B4D3A5}" type="slidenum">
              <a:rPr lang="sv-SE"/>
              <a:pPr>
                <a:defRPr/>
              </a:pPr>
              <a:t>‹#›</a:t>
            </a:fld>
            <a:endParaRPr lang="sv-SE"/>
          </a:p>
        </p:txBody>
      </p:sp>
    </p:spTree>
    <p:extLst>
      <p:ext uri="{BB962C8B-B14F-4D97-AF65-F5344CB8AC3E}">
        <p14:creationId xmlns:p14="http://schemas.microsoft.com/office/powerpoint/2010/main" val="3074807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smtClean="0"/>
              <a:t>Click to edit Master text styles</a:t>
            </a:r>
          </a:p>
          <a:p>
            <a:pPr lvl="1"/>
            <a:r>
              <a:rPr lang="sv-SE" altLang="sv-SE" smtClean="0"/>
              <a:t>Second level</a:t>
            </a:r>
          </a:p>
          <a:p>
            <a:pPr lvl="2"/>
            <a:r>
              <a:rPr lang="sv-SE" altLang="sv-SE" smtClean="0"/>
              <a:t>Third level</a:t>
            </a:r>
          </a:p>
          <a:p>
            <a:pPr lvl="3"/>
            <a:r>
              <a:rPr lang="sv-SE" altLang="sv-SE" smtClean="0"/>
              <a:t>Fourth level</a:t>
            </a:r>
          </a:p>
          <a:p>
            <a:pPr lvl="4"/>
            <a:r>
              <a:rPr lang="sv-SE" altLang="sv-SE"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sv-SE"/>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sv-SE"/>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60C53DB9-E670-461B-9538-60FDF44E9499}" type="slidenum">
              <a:rPr lang="sv-SE"/>
              <a:pPr>
                <a:defRPr/>
              </a:pPr>
              <a:t>‹#›</a:t>
            </a:fld>
            <a:endParaRPr lang="sv-S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0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5.xml"/><Relationship Id="rId1" Type="http://schemas.openxmlformats.org/officeDocument/2006/relationships/slideLayout" Target="../slideLayouts/slideLayout6.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11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97.jpeg"/></Relationships>
</file>

<file path=ppt/slides/_rels/slide12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image" Target="../media/image99.png"/></Relationships>
</file>

<file path=ppt/slides/_rels/slide12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image" Target="../media/image102.jpeg"/></Relationships>
</file>

<file path=ppt/slides/_rels/slide12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4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4.emf"/><Relationship Id="rId4" Type="http://schemas.openxmlformats.org/officeDocument/2006/relationships/oleObject" Target="../embeddings/oleObject1.bin"/></Relationships>
</file>

<file path=ppt/slides/_rels/slide5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6.png"/><Relationship Id="rId4" Type="http://schemas.openxmlformats.org/officeDocument/2006/relationships/oleObject" Target="../embeddings/oleObject2.bin"/></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43.png"/><Relationship Id="rId4" Type="http://schemas.openxmlformats.org/officeDocument/2006/relationships/oleObject" Target="../embeddings/oleObject3.bin"/></Relationships>
</file>

<file path=ppt/slides/_rels/slide75.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w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8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7.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hyperlink" Target="http://www.ridersmc.com/graphics/2000/07%20goodnough%20dike.jpg" TargetMode="External"/><Relationship Id="rId4" Type="http://schemas.openxmlformats.org/officeDocument/2006/relationships/image" Target="../media/image55.jpeg"/></Relationships>
</file>

<file path=ppt/slides/_rels/slide8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61.wmf"/></Relationships>
</file>

<file path=ppt/slides/_rels/slide9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9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3.xml"/><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5.png"/></Relationships>
</file>

<file path=ppt/slides/_rels/slide9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9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Drainage of Agricultural lands</a:t>
            </a:r>
            <a:endParaRPr lang="en-US" dirty="0"/>
          </a:p>
        </p:txBody>
      </p:sp>
      <p:sp>
        <p:nvSpPr>
          <p:cNvPr id="5" name="Content Placeholder 4"/>
          <p:cNvSpPr>
            <a:spLocks noGrp="1"/>
          </p:cNvSpPr>
          <p:nvPr>
            <p:ph idx="1"/>
          </p:nvPr>
        </p:nvSpPr>
        <p:spPr/>
        <p:txBody>
          <a:bodyPr/>
          <a:lstStyle/>
          <a:p>
            <a:pPr eaLnBrk="1" hangingPunct="1"/>
            <a:r>
              <a:rPr lang="en-US" altLang="sv-SE" dirty="0"/>
              <a:t>Environmental impact of drainage</a:t>
            </a:r>
          </a:p>
          <a:p>
            <a:pPr eaLnBrk="1" hangingPunct="1"/>
            <a:r>
              <a:rPr lang="en-US" altLang="sv-SE" dirty="0"/>
              <a:t>Methods; overview</a:t>
            </a:r>
          </a:p>
          <a:p>
            <a:r>
              <a:rPr lang="en-US" dirty="0" smtClean="0"/>
              <a:t>Drainage requirement – soil types, climate, land use</a:t>
            </a:r>
            <a:endParaRPr lang="en-US" dirty="0"/>
          </a:p>
          <a:p>
            <a:r>
              <a:rPr lang="en-US" dirty="0" smtClean="0"/>
              <a:t>Agricultural </a:t>
            </a:r>
            <a:r>
              <a:rPr lang="en-US" dirty="0"/>
              <a:t>drainage planning,  design and </a:t>
            </a:r>
            <a:r>
              <a:rPr lang="en-US" dirty="0" smtClean="0"/>
              <a:t>management</a:t>
            </a:r>
            <a:endParaRPr lang="en-US" dirty="0"/>
          </a:p>
        </p:txBody>
      </p:sp>
      <p:sp>
        <p:nvSpPr>
          <p:cNvPr id="6" name="Rectangle 3"/>
          <p:cNvSpPr txBox="1">
            <a:spLocks noChangeArrowheads="1"/>
          </p:cNvSpPr>
          <p:nvPr/>
        </p:nvSpPr>
        <p:spPr bwMode="auto">
          <a:xfrm>
            <a:off x="2563688" y="5013176"/>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nSpc>
                <a:spcPct val="80000"/>
              </a:lnSpc>
              <a:buNone/>
            </a:pPr>
            <a:r>
              <a:rPr lang="en-US" altLang="sv-SE" sz="2400" kern="0" dirty="0" smtClean="0"/>
              <a:t>NIYONKURU Rose</a:t>
            </a:r>
            <a:endParaRPr lang="en-US" altLang="sv-SE" sz="2400" kern="0" dirty="0" smtClean="0"/>
          </a:p>
          <a:p>
            <a:pPr marL="0" indent="0">
              <a:lnSpc>
                <a:spcPct val="80000"/>
              </a:lnSpc>
              <a:buNone/>
            </a:pPr>
            <a:r>
              <a:rPr lang="en-US" altLang="sv-SE" sz="2400" kern="0" dirty="0"/>
              <a:t>Department </a:t>
            </a:r>
            <a:r>
              <a:rPr lang="en-US" altLang="sv-SE" sz="2400" kern="0" dirty="0" smtClean="0"/>
              <a:t>of Irrigation and Drainage</a:t>
            </a:r>
            <a:endParaRPr lang="en-US" altLang="sv-SE" sz="2400" kern="0" dirty="0"/>
          </a:p>
          <a:p>
            <a:pPr marL="0" indent="0">
              <a:lnSpc>
                <a:spcPct val="80000"/>
              </a:lnSpc>
              <a:buNone/>
            </a:pPr>
            <a:r>
              <a:rPr lang="en-US" altLang="sv-SE" sz="2400" kern="0" dirty="0" smtClean="0"/>
              <a:t>UR-CAVM</a:t>
            </a:r>
            <a:endParaRPr lang="en-US" altLang="sv-SE" sz="2400" kern="0" dirty="0" smtClean="0"/>
          </a:p>
          <a:p>
            <a:pPr>
              <a:lnSpc>
                <a:spcPct val="80000"/>
              </a:lnSpc>
            </a:pPr>
            <a:endParaRPr lang="en-US" altLang="sv-SE" sz="2400" kern="0" dirty="0"/>
          </a:p>
        </p:txBody>
      </p:sp>
      <p:pic>
        <p:nvPicPr>
          <p:cNvPr id="7" name="Picture 6" descr="https://internt.slu.se/PageFiles/81117/SLU_Logo_mail.png"/>
          <p:cNvPicPr/>
          <p:nvPr/>
        </p:nvPicPr>
        <p:blipFill>
          <a:blip r:embed="rId2">
            <a:extLst>
              <a:ext uri="{28A0092B-C50C-407E-A947-70E740481C1C}">
                <a14:useLocalDpi xmlns:a14="http://schemas.microsoft.com/office/drawing/2010/main" val="0"/>
              </a:ext>
            </a:extLst>
          </a:blip>
          <a:srcRect/>
          <a:stretch>
            <a:fillRect/>
          </a:stretch>
        </p:blipFill>
        <p:spPr bwMode="auto">
          <a:xfrm>
            <a:off x="8055808" y="5589240"/>
            <a:ext cx="548640" cy="731520"/>
          </a:xfrm>
          <a:prstGeom prst="rect">
            <a:avLst/>
          </a:prstGeom>
          <a:noFill/>
          <a:ln>
            <a:noFill/>
          </a:ln>
        </p:spPr>
      </p:pic>
    </p:spTree>
    <p:extLst>
      <p:ext uri="{BB962C8B-B14F-4D97-AF65-F5344CB8AC3E}">
        <p14:creationId xmlns:p14="http://schemas.microsoft.com/office/powerpoint/2010/main" val="2165370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sv-SE" dirty="0" err="1" smtClean="0"/>
              <a:t>Why</a:t>
            </a:r>
            <a:r>
              <a:rPr lang="sv-SE" dirty="0" smtClean="0"/>
              <a:t> land </a:t>
            </a:r>
            <a:r>
              <a:rPr lang="sv-SE" dirty="0" err="1" smtClean="0"/>
              <a:t>drainage</a:t>
            </a:r>
            <a:r>
              <a:rPr lang="sv-SE" dirty="0" smtClean="0"/>
              <a:t>?</a:t>
            </a:r>
            <a:endParaRPr lang="sv-SE" dirty="0"/>
          </a:p>
        </p:txBody>
      </p:sp>
      <p:sp>
        <p:nvSpPr>
          <p:cNvPr id="2" name="Content Placeholder 1"/>
          <p:cNvSpPr>
            <a:spLocks noGrp="1"/>
          </p:cNvSpPr>
          <p:nvPr>
            <p:ph idx="1"/>
          </p:nvPr>
        </p:nvSpPr>
        <p:spPr>
          <a:solidFill>
            <a:srgbClr val="92D050"/>
          </a:solidFill>
          <a:ln w="38100">
            <a:solidFill>
              <a:srgbClr val="003300"/>
            </a:solidFill>
          </a:ln>
        </p:spPr>
        <p:txBody>
          <a:bodyPr/>
          <a:lstStyle/>
          <a:p>
            <a:pPr marL="0" indent="0">
              <a:buNone/>
            </a:pPr>
            <a:r>
              <a:rPr lang="en-US" sz="3600" dirty="0" smtClean="0"/>
              <a:t>Improved speed </a:t>
            </a:r>
            <a:r>
              <a:rPr lang="en-US" sz="3600" dirty="0"/>
              <a:t>of </a:t>
            </a:r>
            <a:r>
              <a:rPr lang="en-US" sz="3600" dirty="0" smtClean="0"/>
              <a:t>work and </a:t>
            </a:r>
            <a:r>
              <a:rPr lang="en-US" sz="3600" dirty="0"/>
              <a:t>fuel </a:t>
            </a:r>
            <a:r>
              <a:rPr lang="en-US" sz="3600" dirty="0" smtClean="0"/>
              <a:t>use;</a:t>
            </a:r>
          </a:p>
          <a:p>
            <a:pPr>
              <a:buFont typeface="Arial" panose="020B0604020202020204" pitchFamily="34" charset="0"/>
              <a:buChar char="•"/>
            </a:pPr>
            <a:r>
              <a:rPr lang="en-US" dirty="0" smtClean="0"/>
              <a:t>Better </a:t>
            </a:r>
            <a:r>
              <a:rPr lang="en-US" dirty="0"/>
              <a:t>traction</a:t>
            </a:r>
          </a:p>
          <a:p>
            <a:pPr>
              <a:buFont typeface="Arial" panose="020B0604020202020204" pitchFamily="34" charset="0"/>
              <a:buChar char="•"/>
            </a:pPr>
            <a:r>
              <a:rPr lang="en-US" dirty="0" smtClean="0"/>
              <a:t>Fewer cultivation passes</a:t>
            </a:r>
            <a:endParaRPr lang="en-US" dirty="0"/>
          </a:p>
          <a:p>
            <a:pPr>
              <a:buFont typeface="Arial" panose="020B0604020202020204" pitchFamily="34" charset="0"/>
              <a:buChar char="•"/>
            </a:pPr>
            <a:r>
              <a:rPr lang="en-US" dirty="0" smtClean="0"/>
              <a:t>Reduced draught </a:t>
            </a:r>
            <a:r>
              <a:rPr lang="en-US" dirty="0"/>
              <a:t>forces</a:t>
            </a:r>
          </a:p>
          <a:p>
            <a:pPr>
              <a:buFont typeface="Arial" panose="020B0604020202020204" pitchFamily="34" charset="0"/>
              <a:buChar char="•"/>
            </a:pPr>
            <a:r>
              <a:rPr lang="en-US" dirty="0" smtClean="0"/>
              <a:t>Reduced wear and </a:t>
            </a:r>
            <a:r>
              <a:rPr lang="en-US" dirty="0"/>
              <a:t>tear</a:t>
            </a:r>
          </a:p>
          <a:p>
            <a:pPr>
              <a:buFont typeface="Arial" panose="020B0604020202020204" pitchFamily="34" charset="0"/>
              <a:buChar char="•"/>
            </a:pPr>
            <a:r>
              <a:rPr lang="en-US" dirty="0" smtClean="0"/>
              <a:t>Fewer wet areas </a:t>
            </a:r>
            <a:r>
              <a:rPr lang="en-US" dirty="0"/>
              <a:t>to avoid</a:t>
            </a:r>
            <a:endParaRPr lang="en-US" dirty="0" smtClean="0"/>
          </a:p>
        </p:txBody>
      </p:sp>
    </p:spTree>
    <p:extLst>
      <p:ext uri="{BB962C8B-B14F-4D97-AF65-F5344CB8AC3E}">
        <p14:creationId xmlns:p14="http://schemas.microsoft.com/office/powerpoint/2010/main" val="23977265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ChangeArrowheads="1"/>
          </p:cNvSpPr>
          <p:nvPr>
            <p:ph type="title"/>
          </p:nvPr>
        </p:nvSpPr>
        <p:spPr/>
        <p:txBody>
          <a:bodyPr/>
          <a:lstStyle/>
          <a:p>
            <a:pPr eaLnBrk="1" hangingPunct="1"/>
            <a:r>
              <a:rPr lang="sv-SE" altLang="sv-SE" smtClean="0"/>
              <a:t>Land forming, </a:t>
            </a:r>
            <a:r>
              <a:rPr lang="en-US" altLang="sv-SE" smtClean="0"/>
              <a:t>land planing </a:t>
            </a:r>
            <a:endParaRPr lang="sv-SE" altLang="sv-SE" smtClean="0"/>
          </a:p>
        </p:txBody>
      </p:sp>
      <p:sp>
        <p:nvSpPr>
          <p:cNvPr id="269314" name="Rectangle 3"/>
          <p:cNvSpPr>
            <a:spLocks noGrp="1" noChangeArrowheads="1"/>
          </p:cNvSpPr>
          <p:nvPr>
            <p:ph type="body" idx="1"/>
          </p:nvPr>
        </p:nvSpPr>
        <p:spPr/>
        <p:txBody>
          <a:bodyPr/>
          <a:lstStyle/>
          <a:p>
            <a:pPr eaLnBrk="1" hangingPunct="1">
              <a:buFontTx/>
              <a:buNone/>
            </a:pPr>
            <a:r>
              <a:rPr lang="en-US" altLang="sv-SE" smtClean="0"/>
              <a:t>Land planing is smoothing the land surface with a land plane to eliminate minor depressions and irregularities without changing the general topography.</a:t>
            </a:r>
            <a:endParaRPr lang="sv-SE" altLang="sv-SE" smtClean="0"/>
          </a:p>
        </p:txBody>
      </p:sp>
      <p:pic>
        <p:nvPicPr>
          <p:cNvPr id="269315" name="Picture 4" descr="pla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 y="3716338"/>
            <a:ext cx="8343900" cy="26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3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3857625"/>
            <a:ext cx="8764587"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325" y="790575"/>
            <a:ext cx="6229350" cy="527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88757" y="6172200"/>
            <a:ext cx="2851102" cy="461665"/>
          </a:xfrm>
          <a:prstGeom prst="rect">
            <a:avLst/>
          </a:prstGeom>
          <a:noFill/>
        </p:spPr>
        <p:txBody>
          <a:bodyPr wrap="none" rtlCol="0">
            <a:spAutoFit/>
          </a:bodyPr>
          <a:lstStyle/>
          <a:p>
            <a:r>
              <a:rPr lang="sv-SE" dirty="0"/>
              <a:t>Foto: </a:t>
            </a:r>
            <a:r>
              <a:rPr lang="sv-SE" dirty="0" smtClean="0"/>
              <a:t>Anuschka Heeb</a:t>
            </a:r>
            <a:endParaRPr lang="sv-SE" dirty="0"/>
          </a:p>
        </p:txBody>
      </p:sp>
      <p:sp>
        <p:nvSpPr>
          <p:cNvPr id="3" name="TextBox 2"/>
          <p:cNvSpPr txBox="1"/>
          <p:nvPr/>
        </p:nvSpPr>
        <p:spPr>
          <a:xfrm rot="21036643">
            <a:off x="2949046" y="1081016"/>
            <a:ext cx="2160240" cy="584775"/>
          </a:xfrm>
          <a:prstGeom prst="rect">
            <a:avLst/>
          </a:prstGeom>
          <a:solidFill>
            <a:schemeClr val="accent1"/>
          </a:solidFill>
        </p:spPr>
        <p:txBody>
          <a:bodyPr wrap="square" rtlCol="0">
            <a:spAutoFit/>
          </a:bodyPr>
          <a:lstStyle/>
          <a:p>
            <a:r>
              <a:rPr lang="en-US" sz="3200" dirty="0" smtClean="0"/>
              <a:t>Open ditch</a:t>
            </a:r>
            <a:endParaRPr lang="en-US" sz="3200" dirty="0"/>
          </a:p>
        </p:txBody>
      </p:sp>
    </p:spTree>
    <p:extLst>
      <p:ext uri="{BB962C8B-B14F-4D97-AF65-F5344CB8AC3E}">
        <p14:creationId xmlns:p14="http://schemas.microsoft.com/office/powerpoint/2010/main" val="10965517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100" y="685800"/>
            <a:ext cx="5257800" cy="534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88757" y="6172200"/>
            <a:ext cx="2851102" cy="461665"/>
          </a:xfrm>
          <a:prstGeom prst="rect">
            <a:avLst/>
          </a:prstGeom>
          <a:noFill/>
        </p:spPr>
        <p:txBody>
          <a:bodyPr wrap="none" rtlCol="0">
            <a:spAutoFit/>
          </a:bodyPr>
          <a:lstStyle/>
          <a:p>
            <a:r>
              <a:rPr lang="sv-SE" dirty="0"/>
              <a:t>Foto: </a:t>
            </a:r>
            <a:r>
              <a:rPr lang="sv-SE" dirty="0" smtClean="0"/>
              <a:t>Anuschka Heeb</a:t>
            </a:r>
            <a:endParaRPr lang="sv-SE" dirty="0"/>
          </a:p>
        </p:txBody>
      </p:sp>
      <p:sp>
        <p:nvSpPr>
          <p:cNvPr id="4" name="TextBox 3"/>
          <p:cNvSpPr txBox="1"/>
          <p:nvPr/>
        </p:nvSpPr>
        <p:spPr>
          <a:xfrm rot="21036643">
            <a:off x="2649480" y="947301"/>
            <a:ext cx="3882085" cy="584775"/>
          </a:xfrm>
          <a:prstGeom prst="rect">
            <a:avLst/>
          </a:prstGeom>
          <a:solidFill>
            <a:schemeClr val="accent1"/>
          </a:solidFill>
        </p:spPr>
        <p:txBody>
          <a:bodyPr wrap="square" rtlCol="0">
            <a:spAutoFit/>
          </a:bodyPr>
          <a:lstStyle/>
          <a:p>
            <a:r>
              <a:rPr lang="en-US" sz="3200" dirty="0" smtClean="0"/>
              <a:t>Half covered ditch</a:t>
            </a:r>
            <a:endParaRPr lang="en-US" sz="3200" dirty="0"/>
          </a:p>
        </p:txBody>
      </p:sp>
    </p:spTree>
    <p:extLst>
      <p:ext uri="{BB962C8B-B14F-4D97-AF65-F5344CB8AC3E}">
        <p14:creationId xmlns:p14="http://schemas.microsoft.com/office/powerpoint/2010/main" val="1517966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213" y="533400"/>
            <a:ext cx="5743575" cy="543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88757" y="6172200"/>
            <a:ext cx="2851102" cy="461665"/>
          </a:xfrm>
          <a:prstGeom prst="rect">
            <a:avLst/>
          </a:prstGeom>
          <a:noFill/>
        </p:spPr>
        <p:txBody>
          <a:bodyPr wrap="none" rtlCol="0">
            <a:spAutoFit/>
          </a:bodyPr>
          <a:lstStyle/>
          <a:p>
            <a:r>
              <a:rPr lang="sv-SE" dirty="0"/>
              <a:t>Foto: </a:t>
            </a:r>
            <a:r>
              <a:rPr lang="sv-SE" dirty="0" smtClean="0"/>
              <a:t>Anuschka Heeb</a:t>
            </a:r>
            <a:endParaRPr lang="sv-SE" dirty="0"/>
          </a:p>
        </p:txBody>
      </p:sp>
      <p:sp>
        <p:nvSpPr>
          <p:cNvPr id="5" name="TextBox 4"/>
          <p:cNvSpPr txBox="1"/>
          <p:nvPr/>
        </p:nvSpPr>
        <p:spPr>
          <a:xfrm rot="21036643">
            <a:off x="2339344" y="838945"/>
            <a:ext cx="2562158" cy="584775"/>
          </a:xfrm>
          <a:prstGeom prst="rect">
            <a:avLst/>
          </a:prstGeom>
          <a:solidFill>
            <a:schemeClr val="accent1"/>
          </a:solidFill>
        </p:spPr>
        <p:txBody>
          <a:bodyPr wrap="square" rtlCol="0">
            <a:spAutoFit/>
          </a:bodyPr>
          <a:lstStyle/>
          <a:p>
            <a:r>
              <a:rPr lang="en-US" sz="3200" dirty="0" smtClean="0"/>
              <a:t>Pipe drained</a:t>
            </a:r>
            <a:endParaRPr lang="en-US" sz="3200" dirty="0"/>
          </a:p>
        </p:txBody>
      </p:sp>
    </p:spTree>
    <p:extLst>
      <p:ext uri="{BB962C8B-B14F-4D97-AF65-F5344CB8AC3E}">
        <p14:creationId xmlns:p14="http://schemas.microsoft.com/office/powerpoint/2010/main" val="21937631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p:nvPr>
        </p:nvSpPr>
        <p:spPr/>
        <p:txBody>
          <a:bodyPr/>
          <a:lstStyle/>
          <a:p>
            <a:pPr eaLnBrk="1" hangingPunct="1"/>
            <a:r>
              <a:rPr lang="sv-SE" altLang="sv-SE" smtClean="0"/>
              <a:t>Subsurface drainage</a:t>
            </a:r>
          </a:p>
        </p:txBody>
      </p:sp>
      <p:sp>
        <p:nvSpPr>
          <p:cNvPr id="273410" name="Rectangle 3"/>
          <p:cNvSpPr>
            <a:spLocks noGrp="1" noChangeArrowheads="1"/>
          </p:cNvSpPr>
          <p:nvPr>
            <p:ph type="body" idx="1"/>
          </p:nvPr>
        </p:nvSpPr>
        <p:spPr/>
        <p:txBody>
          <a:bodyPr/>
          <a:lstStyle/>
          <a:p>
            <a:pPr eaLnBrk="1" hangingPunct="1"/>
            <a:r>
              <a:rPr lang="en-US" altLang="sv-SE" smtClean="0"/>
              <a:t>Subsurface drainage is the removal of excess water and dissolved salts from soils via groundwater flow to the drains, so that the water table and root-zone salinity are controlled.</a:t>
            </a:r>
            <a:endParaRPr lang="sv-SE" altLang="sv-SE" smtClean="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2"/>
          <p:cNvSpPr>
            <a:spLocks noGrp="1" noChangeArrowheads="1"/>
          </p:cNvSpPr>
          <p:nvPr>
            <p:ph type="title"/>
          </p:nvPr>
        </p:nvSpPr>
        <p:spPr/>
        <p:txBody>
          <a:bodyPr/>
          <a:lstStyle/>
          <a:p>
            <a:pPr eaLnBrk="1" hangingPunct="1"/>
            <a:r>
              <a:rPr lang="sv-SE" altLang="sv-SE" smtClean="0"/>
              <a:t>Subsurface drainage</a:t>
            </a:r>
          </a:p>
        </p:txBody>
      </p:sp>
      <p:pic>
        <p:nvPicPr>
          <p:cNvPr id="275458" name="Picture 4" descr="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3" y="1412875"/>
            <a:ext cx="8537575" cy="474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2"/>
          <p:cNvSpPr>
            <a:spLocks noGrp="1" noChangeArrowheads="1"/>
          </p:cNvSpPr>
          <p:nvPr>
            <p:ph type="title"/>
          </p:nvPr>
        </p:nvSpPr>
        <p:spPr/>
        <p:txBody>
          <a:bodyPr/>
          <a:lstStyle/>
          <a:p>
            <a:pPr eaLnBrk="1" hangingPunct="1"/>
            <a:r>
              <a:rPr lang="sv-SE" altLang="sv-SE" smtClean="0"/>
              <a:t>Subsurface drainage system</a:t>
            </a:r>
            <a:endParaRPr lang="en-GB" altLang="sv-SE" smtClean="0"/>
          </a:p>
        </p:txBody>
      </p:sp>
      <p:sp>
        <p:nvSpPr>
          <p:cNvPr id="278530" name="Rectangle 3"/>
          <p:cNvSpPr>
            <a:spLocks noGrp="1" noChangeArrowheads="1"/>
          </p:cNvSpPr>
          <p:nvPr>
            <p:ph type="body" idx="1"/>
          </p:nvPr>
        </p:nvSpPr>
        <p:spPr/>
        <p:txBody>
          <a:bodyPr/>
          <a:lstStyle/>
          <a:p>
            <a:pPr eaLnBrk="1" hangingPunct="1"/>
            <a:r>
              <a:rPr lang="en-GB" altLang="sv-SE" smtClean="0">
                <a:cs typeface="Times New Roman" pitchFamily="18" charset="0"/>
              </a:rPr>
              <a:t>drainage outlet</a:t>
            </a:r>
            <a:endParaRPr lang="sv-SE" altLang="sv-SE" smtClean="0">
              <a:cs typeface="Times New Roman" pitchFamily="18" charset="0"/>
            </a:endParaRPr>
          </a:p>
          <a:p>
            <a:pPr eaLnBrk="1" hangingPunct="1"/>
            <a:r>
              <a:rPr lang="en-GB" altLang="sv-SE" smtClean="0">
                <a:cs typeface="Times New Roman" pitchFamily="18" charset="0"/>
              </a:rPr>
              <a:t>main drainage channel</a:t>
            </a:r>
            <a:endParaRPr lang="sv-SE" altLang="sv-SE" smtClean="0">
              <a:cs typeface="Times New Roman" pitchFamily="18" charset="0"/>
            </a:endParaRPr>
          </a:p>
          <a:p>
            <a:pPr eaLnBrk="1" hangingPunct="1"/>
            <a:r>
              <a:rPr lang="en-GB" altLang="sv-SE" smtClean="0">
                <a:cs typeface="Times New Roman" pitchFamily="18" charset="0"/>
              </a:rPr>
              <a:t>some collector drains</a:t>
            </a:r>
            <a:endParaRPr lang="sv-SE" altLang="sv-SE" smtClean="0">
              <a:cs typeface="Times New Roman" pitchFamily="18" charset="0"/>
            </a:endParaRPr>
          </a:p>
          <a:p>
            <a:pPr eaLnBrk="1" hangingPunct="1"/>
            <a:r>
              <a:rPr lang="en-GB" altLang="sv-SE" smtClean="0">
                <a:cs typeface="Times New Roman" pitchFamily="18" charset="0"/>
              </a:rPr>
              <a:t>field or lateral drains</a:t>
            </a:r>
            <a:r>
              <a:rPr lang="en-GB" altLang="sv-SE" smtClean="0"/>
              <a:t> </a:t>
            </a:r>
          </a:p>
        </p:txBody>
      </p:sp>
      <p:pic>
        <p:nvPicPr>
          <p:cNvPr id="278531" name="Picture 4" descr="7685f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9863" y="1628775"/>
            <a:ext cx="32099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ChangeArrowheads="1"/>
          </p:cNvSpPr>
          <p:nvPr>
            <p:ph type="title"/>
          </p:nvPr>
        </p:nvSpPr>
        <p:spPr/>
        <p:txBody>
          <a:bodyPr/>
          <a:lstStyle/>
          <a:p>
            <a:pPr eaLnBrk="1" hangingPunct="1"/>
            <a:r>
              <a:rPr lang="sv-SE" altLang="sv-SE" smtClean="0"/>
              <a:t>Subsurface drainage</a:t>
            </a:r>
          </a:p>
        </p:txBody>
      </p:sp>
      <p:pic>
        <p:nvPicPr>
          <p:cNvPr id="280578" name="Picture 4" descr="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0900" y="1625600"/>
            <a:ext cx="4902200"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4"/>
          <p:cNvSpPr>
            <a:spLocks noGrp="1" noChangeArrowheads="1"/>
          </p:cNvSpPr>
          <p:nvPr>
            <p:ph type="title"/>
          </p:nvPr>
        </p:nvSpPr>
        <p:spPr/>
        <p:txBody>
          <a:bodyPr/>
          <a:lstStyle/>
          <a:p>
            <a:pPr eaLnBrk="1" hangingPunct="1"/>
            <a:r>
              <a:rPr lang="en-US" altLang="sv-SE" smtClean="0"/>
              <a:t>Surface/subsurface drainage</a:t>
            </a:r>
          </a:p>
        </p:txBody>
      </p:sp>
      <p:sp>
        <p:nvSpPr>
          <p:cNvPr id="282626" name="Rectangle 5"/>
          <p:cNvSpPr>
            <a:spLocks noGrp="1" noChangeArrowheads="1"/>
          </p:cNvSpPr>
          <p:nvPr>
            <p:ph type="body" sz="half" idx="1"/>
          </p:nvPr>
        </p:nvSpPr>
        <p:spPr/>
        <p:txBody>
          <a:bodyPr/>
          <a:lstStyle/>
          <a:p>
            <a:pPr eaLnBrk="1" hangingPunct="1">
              <a:lnSpc>
                <a:spcPct val="90000"/>
              </a:lnSpc>
            </a:pPr>
            <a:r>
              <a:rPr lang="en-US" altLang="sv-SE" sz="2400" smtClean="0"/>
              <a:t>can receive overland flow</a:t>
            </a:r>
          </a:p>
          <a:p>
            <a:pPr eaLnBrk="1" hangingPunct="1">
              <a:lnSpc>
                <a:spcPct val="90000"/>
              </a:lnSpc>
            </a:pPr>
            <a:r>
              <a:rPr lang="en-US" altLang="sv-SE" sz="2400" smtClean="0"/>
              <a:t>functional at soil frost</a:t>
            </a:r>
          </a:p>
          <a:p>
            <a:pPr eaLnBrk="1" hangingPunct="1">
              <a:lnSpc>
                <a:spcPct val="90000"/>
              </a:lnSpc>
            </a:pPr>
            <a:r>
              <a:rPr lang="en-US" altLang="sv-SE" sz="2400" smtClean="0"/>
              <a:t>evacuate the standing water from the rice fields</a:t>
            </a:r>
          </a:p>
          <a:p>
            <a:pPr eaLnBrk="1" hangingPunct="1">
              <a:lnSpc>
                <a:spcPct val="90000"/>
              </a:lnSpc>
            </a:pPr>
            <a:r>
              <a:rPr lang="en-US" altLang="sv-SE" sz="2400" smtClean="0"/>
              <a:t>occasional high-intensity rainfall (say more than 50 mm/day)</a:t>
            </a:r>
          </a:p>
        </p:txBody>
      </p:sp>
      <p:sp>
        <p:nvSpPr>
          <p:cNvPr id="282627" name="Rectangle 6"/>
          <p:cNvSpPr>
            <a:spLocks noGrp="1" noChangeArrowheads="1"/>
          </p:cNvSpPr>
          <p:nvPr>
            <p:ph type="body" sz="half" idx="2"/>
          </p:nvPr>
        </p:nvSpPr>
        <p:spPr/>
        <p:txBody>
          <a:bodyPr/>
          <a:lstStyle/>
          <a:p>
            <a:pPr eaLnBrk="1" hangingPunct="1"/>
            <a:r>
              <a:rPr lang="en-US" altLang="sv-SE" sz="2400" smtClean="0"/>
              <a:t>loss of land </a:t>
            </a:r>
          </a:p>
          <a:p>
            <a:pPr eaLnBrk="1" hangingPunct="1"/>
            <a:r>
              <a:rPr lang="en-US" altLang="sv-SE" sz="2400" smtClean="0"/>
              <a:t>interference with the irrigation system </a:t>
            </a:r>
          </a:p>
          <a:p>
            <a:pPr eaLnBrk="1" hangingPunct="1"/>
            <a:r>
              <a:rPr lang="en-US" altLang="sv-SE" sz="2400" smtClean="0"/>
              <a:t>the splitting up of the land into small farm blocks, which hampers farming operations, </a:t>
            </a:r>
          </a:p>
          <a:p>
            <a:pPr eaLnBrk="1" hangingPunct="1"/>
            <a:r>
              <a:rPr lang="en-US" altLang="sv-SE" sz="2400" smtClean="0"/>
              <a:t>they are a maintenance burden.</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2"/>
          <p:cNvSpPr>
            <a:spLocks noChangeArrowheads="1"/>
          </p:cNvSpPr>
          <p:nvPr/>
        </p:nvSpPr>
        <p:spPr bwMode="auto">
          <a:xfrm>
            <a:off x="0" y="0"/>
            <a:ext cx="91440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r>
              <a:rPr lang="en-US" altLang="sv-SE" sz="3600">
                <a:solidFill>
                  <a:schemeClr val="tx2"/>
                </a:solidFill>
                <a:latin typeface="Times New Roman" pitchFamily="18" charset="0"/>
              </a:rPr>
              <a:t>Surface and Subsurface Drainage Hydrographs</a:t>
            </a:r>
          </a:p>
        </p:txBody>
      </p:sp>
      <p:sp>
        <p:nvSpPr>
          <p:cNvPr id="284674" name="Rectangle 3"/>
          <p:cNvSpPr>
            <a:spLocks noChangeArrowheads="1"/>
          </p:cNvSpPr>
          <p:nvPr/>
        </p:nvSpPr>
        <p:spPr bwMode="auto">
          <a:xfrm rot="-5400000">
            <a:off x="-1245393" y="4544219"/>
            <a:ext cx="330358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0" rIns="0" bIns="0">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r>
              <a:rPr lang="en-US" altLang="sv-SE" sz="2000">
                <a:solidFill>
                  <a:srgbClr val="FFFFFF"/>
                </a:solidFill>
              </a:rPr>
              <a:t>Drainage Outflow, cm / day</a:t>
            </a:r>
            <a:endParaRPr lang="en-US" altLang="sv-SE" sz="2000">
              <a:latin typeface="Times New Roman" pitchFamily="18" charset="0"/>
            </a:endParaRPr>
          </a:p>
        </p:txBody>
      </p:sp>
      <p:sp>
        <p:nvSpPr>
          <p:cNvPr id="284675" name="Rectangle 4"/>
          <p:cNvSpPr>
            <a:spLocks noChangeArrowheads="1"/>
          </p:cNvSpPr>
          <p:nvPr/>
        </p:nvSpPr>
        <p:spPr bwMode="auto">
          <a:xfrm>
            <a:off x="1949450" y="6259513"/>
            <a:ext cx="250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solidFill>
                  <a:srgbClr val="FFFFFF"/>
                </a:solidFill>
              </a:rPr>
              <a:t>10</a:t>
            </a:r>
            <a:endParaRPr lang="en-US" altLang="sv-SE" sz="2000">
              <a:latin typeface="Times New Roman" pitchFamily="18" charset="0"/>
            </a:endParaRPr>
          </a:p>
        </p:txBody>
      </p:sp>
      <p:sp>
        <p:nvSpPr>
          <p:cNvPr id="284676" name="Rectangle 5"/>
          <p:cNvSpPr>
            <a:spLocks noChangeArrowheads="1"/>
          </p:cNvSpPr>
          <p:nvPr/>
        </p:nvSpPr>
        <p:spPr bwMode="auto">
          <a:xfrm>
            <a:off x="2670175" y="6259513"/>
            <a:ext cx="250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solidFill>
                  <a:srgbClr val="FFFFFF"/>
                </a:solidFill>
              </a:rPr>
              <a:t>20</a:t>
            </a:r>
            <a:endParaRPr lang="en-US" altLang="sv-SE" sz="2000">
              <a:latin typeface="Times New Roman" pitchFamily="18" charset="0"/>
            </a:endParaRPr>
          </a:p>
        </p:txBody>
      </p:sp>
      <p:sp>
        <p:nvSpPr>
          <p:cNvPr id="284677" name="Rectangle 6"/>
          <p:cNvSpPr>
            <a:spLocks noChangeArrowheads="1"/>
          </p:cNvSpPr>
          <p:nvPr/>
        </p:nvSpPr>
        <p:spPr bwMode="auto">
          <a:xfrm>
            <a:off x="3403600" y="6259513"/>
            <a:ext cx="250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solidFill>
                  <a:srgbClr val="FFFFFF"/>
                </a:solidFill>
              </a:rPr>
              <a:t>30</a:t>
            </a:r>
            <a:endParaRPr lang="en-US" altLang="sv-SE" sz="2000">
              <a:latin typeface="Times New Roman" pitchFamily="18" charset="0"/>
            </a:endParaRPr>
          </a:p>
        </p:txBody>
      </p:sp>
      <p:sp>
        <p:nvSpPr>
          <p:cNvPr id="284678" name="Rectangle 7"/>
          <p:cNvSpPr>
            <a:spLocks noChangeArrowheads="1"/>
          </p:cNvSpPr>
          <p:nvPr/>
        </p:nvSpPr>
        <p:spPr bwMode="auto">
          <a:xfrm>
            <a:off x="4127500" y="6259513"/>
            <a:ext cx="250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solidFill>
                  <a:srgbClr val="FFFFFF"/>
                </a:solidFill>
              </a:rPr>
              <a:t>40</a:t>
            </a:r>
            <a:endParaRPr lang="en-US" altLang="sv-SE" sz="2000">
              <a:latin typeface="Times New Roman" pitchFamily="18" charset="0"/>
            </a:endParaRPr>
          </a:p>
        </p:txBody>
      </p:sp>
      <p:sp>
        <p:nvSpPr>
          <p:cNvPr id="284679" name="Rectangle 8"/>
          <p:cNvSpPr>
            <a:spLocks noChangeArrowheads="1"/>
          </p:cNvSpPr>
          <p:nvPr/>
        </p:nvSpPr>
        <p:spPr bwMode="auto">
          <a:xfrm>
            <a:off x="4848225" y="6259513"/>
            <a:ext cx="250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solidFill>
                  <a:srgbClr val="FFFFFF"/>
                </a:solidFill>
              </a:rPr>
              <a:t>50</a:t>
            </a:r>
            <a:endParaRPr lang="en-US" altLang="sv-SE" sz="2000">
              <a:latin typeface="Times New Roman" pitchFamily="18" charset="0"/>
            </a:endParaRPr>
          </a:p>
        </p:txBody>
      </p:sp>
      <p:sp>
        <p:nvSpPr>
          <p:cNvPr id="284680" name="Rectangle 9"/>
          <p:cNvSpPr>
            <a:spLocks noChangeArrowheads="1"/>
          </p:cNvSpPr>
          <p:nvPr/>
        </p:nvSpPr>
        <p:spPr bwMode="auto">
          <a:xfrm>
            <a:off x="5570538" y="6259513"/>
            <a:ext cx="252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solidFill>
                  <a:srgbClr val="FFFFFF"/>
                </a:solidFill>
              </a:rPr>
              <a:t>60</a:t>
            </a:r>
            <a:endParaRPr lang="en-US" altLang="sv-SE" sz="2000">
              <a:latin typeface="Times New Roman" pitchFamily="18" charset="0"/>
            </a:endParaRPr>
          </a:p>
        </p:txBody>
      </p:sp>
      <p:sp>
        <p:nvSpPr>
          <p:cNvPr id="284681" name="Rectangle 10"/>
          <p:cNvSpPr>
            <a:spLocks noChangeArrowheads="1"/>
          </p:cNvSpPr>
          <p:nvPr/>
        </p:nvSpPr>
        <p:spPr bwMode="auto">
          <a:xfrm>
            <a:off x="6294438" y="6259513"/>
            <a:ext cx="252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solidFill>
                  <a:srgbClr val="FFFFFF"/>
                </a:solidFill>
              </a:rPr>
              <a:t>70</a:t>
            </a:r>
            <a:endParaRPr lang="en-US" altLang="sv-SE" sz="2000">
              <a:latin typeface="Times New Roman" pitchFamily="18" charset="0"/>
            </a:endParaRPr>
          </a:p>
        </p:txBody>
      </p:sp>
      <p:sp>
        <p:nvSpPr>
          <p:cNvPr id="284682" name="Rectangle 11"/>
          <p:cNvSpPr>
            <a:spLocks noChangeArrowheads="1"/>
          </p:cNvSpPr>
          <p:nvPr/>
        </p:nvSpPr>
        <p:spPr bwMode="auto">
          <a:xfrm>
            <a:off x="7016750" y="6259513"/>
            <a:ext cx="25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solidFill>
                  <a:srgbClr val="FFFFFF"/>
                </a:solidFill>
              </a:rPr>
              <a:t>80</a:t>
            </a:r>
            <a:endParaRPr lang="en-US" altLang="sv-SE" sz="2000">
              <a:latin typeface="Times New Roman" pitchFamily="18" charset="0"/>
            </a:endParaRPr>
          </a:p>
        </p:txBody>
      </p:sp>
      <p:sp>
        <p:nvSpPr>
          <p:cNvPr id="284683" name="Rectangle 12"/>
          <p:cNvSpPr>
            <a:spLocks noChangeArrowheads="1"/>
          </p:cNvSpPr>
          <p:nvPr/>
        </p:nvSpPr>
        <p:spPr bwMode="auto">
          <a:xfrm>
            <a:off x="7740650" y="6259513"/>
            <a:ext cx="25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solidFill>
                  <a:srgbClr val="FFFFFF"/>
                </a:solidFill>
              </a:rPr>
              <a:t>90</a:t>
            </a:r>
            <a:endParaRPr lang="en-US" altLang="sv-SE" sz="2000">
              <a:latin typeface="Times New Roman" pitchFamily="18" charset="0"/>
            </a:endParaRPr>
          </a:p>
        </p:txBody>
      </p:sp>
      <p:sp>
        <p:nvSpPr>
          <p:cNvPr id="284684" name="Rectangle 13"/>
          <p:cNvSpPr>
            <a:spLocks noChangeArrowheads="1"/>
          </p:cNvSpPr>
          <p:nvPr/>
        </p:nvSpPr>
        <p:spPr bwMode="auto">
          <a:xfrm>
            <a:off x="1379538" y="2606675"/>
            <a:ext cx="7237412"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endParaRPr lang="en-US" altLang="sv-SE"/>
          </a:p>
        </p:txBody>
      </p:sp>
      <p:sp>
        <p:nvSpPr>
          <p:cNvPr id="284685" name="Line 14"/>
          <p:cNvSpPr>
            <a:spLocks noChangeShapeType="1"/>
          </p:cNvSpPr>
          <p:nvPr/>
        </p:nvSpPr>
        <p:spPr bwMode="auto">
          <a:xfrm>
            <a:off x="1379538" y="2463800"/>
            <a:ext cx="1587" cy="375920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284686" name="Line 15"/>
          <p:cNvSpPr>
            <a:spLocks noChangeShapeType="1"/>
          </p:cNvSpPr>
          <p:nvPr/>
        </p:nvSpPr>
        <p:spPr bwMode="auto">
          <a:xfrm>
            <a:off x="1314450" y="6232525"/>
            <a:ext cx="65088" cy="1588"/>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284687" name="Line 16"/>
          <p:cNvSpPr>
            <a:spLocks noChangeShapeType="1"/>
          </p:cNvSpPr>
          <p:nvPr/>
        </p:nvSpPr>
        <p:spPr bwMode="auto">
          <a:xfrm>
            <a:off x="1379538" y="6232525"/>
            <a:ext cx="7246937" cy="1588"/>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284688" name="Line 17"/>
          <p:cNvSpPr>
            <a:spLocks noChangeShapeType="1"/>
          </p:cNvSpPr>
          <p:nvPr/>
        </p:nvSpPr>
        <p:spPr bwMode="auto">
          <a:xfrm flipV="1">
            <a:off x="1379538" y="6232525"/>
            <a:ext cx="1587" cy="6350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284689" name="Line 18"/>
          <p:cNvSpPr>
            <a:spLocks noChangeShapeType="1"/>
          </p:cNvSpPr>
          <p:nvPr/>
        </p:nvSpPr>
        <p:spPr bwMode="auto">
          <a:xfrm flipV="1">
            <a:off x="2101850" y="6064250"/>
            <a:ext cx="0" cy="231775"/>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284690" name="Line 19"/>
          <p:cNvSpPr>
            <a:spLocks noChangeShapeType="1"/>
          </p:cNvSpPr>
          <p:nvPr/>
        </p:nvSpPr>
        <p:spPr bwMode="auto">
          <a:xfrm flipV="1">
            <a:off x="2832100" y="6064250"/>
            <a:ext cx="9525" cy="231775"/>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284691" name="Line 20"/>
          <p:cNvSpPr>
            <a:spLocks noChangeShapeType="1"/>
          </p:cNvSpPr>
          <p:nvPr/>
        </p:nvSpPr>
        <p:spPr bwMode="auto">
          <a:xfrm flipV="1">
            <a:off x="3554413" y="6056313"/>
            <a:ext cx="12700" cy="239712"/>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284692" name="Line 21"/>
          <p:cNvSpPr>
            <a:spLocks noChangeShapeType="1"/>
          </p:cNvSpPr>
          <p:nvPr/>
        </p:nvSpPr>
        <p:spPr bwMode="auto">
          <a:xfrm flipH="1" flipV="1">
            <a:off x="4270375" y="6064250"/>
            <a:ext cx="6350" cy="231775"/>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284693" name="Line 22"/>
          <p:cNvSpPr>
            <a:spLocks noChangeShapeType="1"/>
          </p:cNvSpPr>
          <p:nvPr/>
        </p:nvSpPr>
        <p:spPr bwMode="auto">
          <a:xfrm flipV="1">
            <a:off x="5008563" y="6072188"/>
            <a:ext cx="0" cy="22383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284694" name="Line 23"/>
          <p:cNvSpPr>
            <a:spLocks noChangeShapeType="1"/>
          </p:cNvSpPr>
          <p:nvPr/>
        </p:nvSpPr>
        <p:spPr bwMode="auto">
          <a:xfrm flipH="1" flipV="1">
            <a:off x="5722938" y="6049963"/>
            <a:ext cx="6350" cy="246062"/>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284695" name="Line 24"/>
          <p:cNvSpPr>
            <a:spLocks noChangeShapeType="1"/>
          </p:cNvSpPr>
          <p:nvPr/>
        </p:nvSpPr>
        <p:spPr bwMode="auto">
          <a:xfrm flipV="1">
            <a:off x="6451600" y="6064250"/>
            <a:ext cx="0" cy="231775"/>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284696" name="Line 25"/>
          <p:cNvSpPr>
            <a:spLocks noChangeShapeType="1"/>
          </p:cNvSpPr>
          <p:nvPr/>
        </p:nvSpPr>
        <p:spPr bwMode="auto">
          <a:xfrm flipV="1">
            <a:off x="7173913" y="6064250"/>
            <a:ext cx="1587" cy="231775"/>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284697" name="Line 26"/>
          <p:cNvSpPr>
            <a:spLocks noChangeShapeType="1"/>
          </p:cNvSpPr>
          <p:nvPr/>
        </p:nvSpPr>
        <p:spPr bwMode="auto">
          <a:xfrm flipV="1">
            <a:off x="7905750" y="6072188"/>
            <a:ext cx="0" cy="22383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284698" name="Line 27"/>
          <p:cNvSpPr>
            <a:spLocks noChangeShapeType="1"/>
          </p:cNvSpPr>
          <p:nvPr/>
        </p:nvSpPr>
        <p:spPr bwMode="auto">
          <a:xfrm flipV="1">
            <a:off x="8626475" y="6232525"/>
            <a:ext cx="1588" cy="6350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284699" name="Rectangle 28"/>
          <p:cNvSpPr>
            <a:spLocks noChangeArrowheads="1"/>
          </p:cNvSpPr>
          <p:nvPr/>
        </p:nvSpPr>
        <p:spPr bwMode="auto">
          <a:xfrm>
            <a:off x="1057275" y="6257925"/>
            <a:ext cx="125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solidFill>
                  <a:srgbClr val="FFFFFF"/>
                </a:solidFill>
              </a:rPr>
              <a:t>0</a:t>
            </a:r>
            <a:endParaRPr lang="en-US" altLang="sv-SE" sz="2000">
              <a:latin typeface="Times New Roman" pitchFamily="18" charset="0"/>
            </a:endParaRPr>
          </a:p>
        </p:txBody>
      </p:sp>
      <p:sp>
        <p:nvSpPr>
          <p:cNvPr id="284700" name="Rectangle 29"/>
          <p:cNvSpPr>
            <a:spLocks noChangeArrowheads="1"/>
          </p:cNvSpPr>
          <p:nvPr/>
        </p:nvSpPr>
        <p:spPr bwMode="auto">
          <a:xfrm>
            <a:off x="806450" y="5519738"/>
            <a:ext cx="312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solidFill>
                  <a:srgbClr val="FFFFFF"/>
                </a:solidFill>
              </a:rPr>
              <a:t>0.5</a:t>
            </a:r>
            <a:endParaRPr lang="en-US" altLang="sv-SE" sz="2000">
              <a:latin typeface="Times New Roman" pitchFamily="18" charset="0"/>
            </a:endParaRPr>
          </a:p>
        </p:txBody>
      </p:sp>
      <p:sp>
        <p:nvSpPr>
          <p:cNvPr id="284701" name="Rectangle 30"/>
          <p:cNvSpPr>
            <a:spLocks noChangeArrowheads="1"/>
          </p:cNvSpPr>
          <p:nvPr/>
        </p:nvSpPr>
        <p:spPr bwMode="auto">
          <a:xfrm>
            <a:off x="833438" y="4975225"/>
            <a:ext cx="314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solidFill>
                  <a:srgbClr val="FFFFFF"/>
                </a:solidFill>
              </a:rPr>
              <a:t>1.0</a:t>
            </a:r>
            <a:endParaRPr lang="en-US" altLang="sv-SE" sz="2000">
              <a:latin typeface="Times New Roman" pitchFamily="18" charset="0"/>
            </a:endParaRPr>
          </a:p>
        </p:txBody>
      </p:sp>
      <p:sp>
        <p:nvSpPr>
          <p:cNvPr id="284702" name="Rectangle 31"/>
          <p:cNvSpPr>
            <a:spLocks noChangeArrowheads="1"/>
          </p:cNvSpPr>
          <p:nvPr/>
        </p:nvSpPr>
        <p:spPr bwMode="auto">
          <a:xfrm>
            <a:off x="809625" y="4403725"/>
            <a:ext cx="314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solidFill>
                  <a:srgbClr val="FFFFFF"/>
                </a:solidFill>
              </a:rPr>
              <a:t>1.5</a:t>
            </a:r>
            <a:endParaRPr lang="en-US" altLang="sv-SE" sz="2000">
              <a:latin typeface="Times New Roman" pitchFamily="18" charset="0"/>
            </a:endParaRPr>
          </a:p>
        </p:txBody>
      </p:sp>
      <p:sp>
        <p:nvSpPr>
          <p:cNvPr id="284703" name="Rectangle 32"/>
          <p:cNvSpPr>
            <a:spLocks noChangeArrowheads="1"/>
          </p:cNvSpPr>
          <p:nvPr/>
        </p:nvSpPr>
        <p:spPr bwMode="auto">
          <a:xfrm>
            <a:off x="817563" y="3843338"/>
            <a:ext cx="312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solidFill>
                  <a:srgbClr val="FFFFFF"/>
                </a:solidFill>
              </a:rPr>
              <a:t>2.0</a:t>
            </a:r>
            <a:endParaRPr lang="en-US" altLang="sv-SE" sz="2000">
              <a:latin typeface="Times New Roman" pitchFamily="18" charset="0"/>
            </a:endParaRPr>
          </a:p>
        </p:txBody>
      </p:sp>
      <p:sp>
        <p:nvSpPr>
          <p:cNvPr id="284704" name="Rectangle 33"/>
          <p:cNvSpPr>
            <a:spLocks noChangeArrowheads="1"/>
          </p:cNvSpPr>
          <p:nvPr/>
        </p:nvSpPr>
        <p:spPr bwMode="auto">
          <a:xfrm>
            <a:off x="806450" y="3287713"/>
            <a:ext cx="312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solidFill>
                  <a:srgbClr val="FFFFFF"/>
                </a:solidFill>
              </a:rPr>
              <a:t>2.5</a:t>
            </a:r>
            <a:endParaRPr lang="en-US" altLang="sv-SE" sz="2000">
              <a:latin typeface="Times New Roman" pitchFamily="18" charset="0"/>
            </a:endParaRPr>
          </a:p>
        </p:txBody>
      </p:sp>
      <p:sp>
        <p:nvSpPr>
          <p:cNvPr id="284705" name="Rectangle 34"/>
          <p:cNvSpPr>
            <a:spLocks noChangeArrowheads="1"/>
          </p:cNvSpPr>
          <p:nvPr/>
        </p:nvSpPr>
        <p:spPr bwMode="auto">
          <a:xfrm>
            <a:off x="819150" y="2720975"/>
            <a:ext cx="314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solidFill>
                  <a:srgbClr val="FFFFFF"/>
                </a:solidFill>
              </a:rPr>
              <a:t>3.0</a:t>
            </a:r>
            <a:endParaRPr lang="en-US" altLang="sv-SE" sz="2000">
              <a:latin typeface="Times New Roman" pitchFamily="18" charset="0"/>
            </a:endParaRPr>
          </a:p>
        </p:txBody>
      </p:sp>
      <p:sp>
        <p:nvSpPr>
          <p:cNvPr id="284706" name="Rectangle 35"/>
          <p:cNvSpPr>
            <a:spLocks noChangeArrowheads="1"/>
          </p:cNvSpPr>
          <p:nvPr/>
        </p:nvSpPr>
        <p:spPr bwMode="auto">
          <a:xfrm>
            <a:off x="3924300" y="6553200"/>
            <a:ext cx="1555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0" rIns="0" bIns="0">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r>
              <a:rPr lang="en-US" altLang="sv-SE" sz="2000">
                <a:solidFill>
                  <a:srgbClr val="FFFFFF"/>
                </a:solidFill>
              </a:rPr>
              <a:t>Time, hrs</a:t>
            </a:r>
            <a:endParaRPr lang="en-US" altLang="sv-SE" sz="2000">
              <a:latin typeface="Times New Roman" pitchFamily="18" charset="0"/>
            </a:endParaRPr>
          </a:p>
        </p:txBody>
      </p:sp>
      <p:sp>
        <p:nvSpPr>
          <p:cNvPr id="284707" name="Freeform 36"/>
          <p:cNvSpPr>
            <a:spLocks/>
          </p:cNvSpPr>
          <p:nvPr/>
        </p:nvSpPr>
        <p:spPr bwMode="auto">
          <a:xfrm>
            <a:off x="1371600" y="2514600"/>
            <a:ext cx="6488113" cy="3659188"/>
          </a:xfrm>
          <a:custGeom>
            <a:avLst/>
            <a:gdLst>
              <a:gd name="T0" fmla="*/ 0 w 4598"/>
              <a:gd name="T1" fmla="*/ 2224 h 2305"/>
              <a:gd name="T2" fmla="*/ 203 w 4598"/>
              <a:gd name="T3" fmla="*/ 2214 h 2305"/>
              <a:gd name="T4" fmla="*/ 373 w 4598"/>
              <a:gd name="T5" fmla="*/ 2142 h 2305"/>
              <a:gd name="T6" fmla="*/ 501 w 4598"/>
              <a:gd name="T7" fmla="*/ 2012 h 2305"/>
              <a:gd name="T8" fmla="*/ 610 w 4598"/>
              <a:gd name="T9" fmla="*/ 1748 h 2305"/>
              <a:gd name="T10" fmla="*/ 699 w 4598"/>
              <a:gd name="T11" fmla="*/ 1355 h 2305"/>
              <a:gd name="T12" fmla="*/ 753 w 4598"/>
              <a:gd name="T13" fmla="*/ 721 h 2305"/>
              <a:gd name="T14" fmla="*/ 806 w 4598"/>
              <a:gd name="T15" fmla="*/ 203 h 2305"/>
              <a:gd name="T16" fmla="*/ 915 w 4598"/>
              <a:gd name="T17" fmla="*/ 20 h 2305"/>
              <a:gd name="T18" fmla="*/ 1024 w 4598"/>
              <a:gd name="T19" fmla="*/ 84 h 2305"/>
              <a:gd name="T20" fmla="*/ 1132 w 4598"/>
              <a:gd name="T21" fmla="*/ 385 h 2305"/>
              <a:gd name="T22" fmla="*/ 1257 w 4598"/>
              <a:gd name="T23" fmla="*/ 750 h 2305"/>
              <a:gd name="T24" fmla="*/ 1478 w 4598"/>
              <a:gd name="T25" fmla="*/ 1240 h 2305"/>
              <a:gd name="T26" fmla="*/ 1919 w 4598"/>
              <a:gd name="T27" fmla="*/ 1787 h 2305"/>
              <a:gd name="T28" fmla="*/ 2620 w 4598"/>
              <a:gd name="T29" fmla="*/ 2094 h 2305"/>
              <a:gd name="T30" fmla="*/ 3225 w 4598"/>
              <a:gd name="T31" fmla="*/ 2200 h 2305"/>
              <a:gd name="T32" fmla="*/ 3714 w 4598"/>
              <a:gd name="T33" fmla="*/ 2257 h 2305"/>
              <a:gd name="T34" fmla="*/ 4598 w 4598"/>
              <a:gd name="T35" fmla="*/ 2305 h 23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598"/>
              <a:gd name="T55" fmla="*/ 0 h 2305"/>
              <a:gd name="T56" fmla="*/ 4598 w 4598"/>
              <a:gd name="T57" fmla="*/ 2305 h 230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598" h="2305">
                <a:moveTo>
                  <a:pt x="0" y="2224"/>
                </a:moveTo>
                <a:cubicBezTo>
                  <a:pt x="71" y="2226"/>
                  <a:pt x="141" y="2228"/>
                  <a:pt x="203" y="2214"/>
                </a:cubicBezTo>
                <a:cubicBezTo>
                  <a:pt x="265" y="2200"/>
                  <a:pt x="323" y="2176"/>
                  <a:pt x="373" y="2142"/>
                </a:cubicBezTo>
                <a:cubicBezTo>
                  <a:pt x="422" y="2108"/>
                  <a:pt x="462" y="2078"/>
                  <a:pt x="501" y="2012"/>
                </a:cubicBezTo>
                <a:cubicBezTo>
                  <a:pt x="541" y="1946"/>
                  <a:pt x="578" y="1857"/>
                  <a:pt x="610" y="1748"/>
                </a:cubicBezTo>
                <a:cubicBezTo>
                  <a:pt x="642" y="1639"/>
                  <a:pt x="675" y="1526"/>
                  <a:pt x="699" y="1355"/>
                </a:cubicBezTo>
                <a:cubicBezTo>
                  <a:pt x="723" y="1184"/>
                  <a:pt x="734" y="913"/>
                  <a:pt x="753" y="721"/>
                </a:cubicBezTo>
                <a:cubicBezTo>
                  <a:pt x="771" y="529"/>
                  <a:pt x="779" y="320"/>
                  <a:pt x="806" y="203"/>
                </a:cubicBezTo>
                <a:cubicBezTo>
                  <a:pt x="833" y="86"/>
                  <a:pt x="878" y="40"/>
                  <a:pt x="915" y="20"/>
                </a:cubicBezTo>
                <a:cubicBezTo>
                  <a:pt x="952" y="0"/>
                  <a:pt x="988" y="23"/>
                  <a:pt x="1024" y="84"/>
                </a:cubicBezTo>
                <a:cubicBezTo>
                  <a:pt x="1060" y="145"/>
                  <a:pt x="1093" y="274"/>
                  <a:pt x="1132" y="385"/>
                </a:cubicBezTo>
                <a:cubicBezTo>
                  <a:pt x="1171" y="496"/>
                  <a:pt x="1199" y="608"/>
                  <a:pt x="1257" y="750"/>
                </a:cubicBezTo>
                <a:cubicBezTo>
                  <a:pt x="1315" y="892"/>
                  <a:pt x="1368" y="1067"/>
                  <a:pt x="1478" y="1240"/>
                </a:cubicBezTo>
                <a:cubicBezTo>
                  <a:pt x="1588" y="1413"/>
                  <a:pt x="1729" y="1645"/>
                  <a:pt x="1919" y="1787"/>
                </a:cubicBezTo>
                <a:cubicBezTo>
                  <a:pt x="2109" y="1929"/>
                  <a:pt x="2402" y="2025"/>
                  <a:pt x="2620" y="2094"/>
                </a:cubicBezTo>
                <a:cubicBezTo>
                  <a:pt x="2838" y="2163"/>
                  <a:pt x="3043" y="2173"/>
                  <a:pt x="3225" y="2200"/>
                </a:cubicBezTo>
                <a:cubicBezTo>
                  <a:pt x="3407" y="2227"/>
                  <a:pt x="3485" y="2240"/>
                  <a:pt x="3714" y="2257"/>
                </a:cubicBezTo>
                <a:cubicBezTo>
                  <a:pt x="3943" y="2274"/>
                  <a:pt x="4414" y="2295"/>
                  <a:pt x="4598" y="2305"/>
                </a:cubicBezTo>
              </a:path>
            </a:pathLst>
          </a:custGeom>
          <a:noFill/>
          <a:ln w="76200" cap="flat" cmpd="sng">
            <a:solidFill>
              <a:srgbClr val="FFFF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sv-SE"/>
          </a:p>
        </p:txBody>
      </p:sp>
      <p:sp>
        <p:nvSpPr>
          <p:cNvPr id="284708" name="Freeform 37"/>
          <p:cNvSpPr>
            <a:spLocks/>
          </p:cNvSpPr>
          <p:nvPr/>
        </p:nvSpPr>
        <p:spPr bwMode="auto">
          <a:xfrm>
            <a:off x="1949450" y="3959225"/>
            <a:ext cx="6310313" cy="2000250"/>
          </a:xfrm>
          <a:custGeom>
            <a:avLst/>
            <a:gdLst>
              <a:gd name="T0" fmla="*/ 0 w 4471"/>
              <a:gd name="T1" fmla="*/ 1260 h 1260"/>
              <a:gd name="T2" fmla="*/ 240 w 4471"/>
              <a:gd name="T3" fmla="*/ 1000 h 1260"/>
              <a:gd name="T4" fmla="*/ 288 w 4471"/>
              <a:gd name="T5" fmla="*/ 914 h 1260"/>
              <a:gd name="T6" fmla="*/ 331 w 4471"/>
              <a:gd name="T7" fmla="*/ 789 h 1260"/>
              <a:gd name="T8" fmla="*/ 433 w 4471"/>
              <a:gd name="T9" fmla="*/ 319 h 1260"/>
              <a:gd name="T10" fmla="*/ 528 w 4471"/>
              <a:gd name="T11" fmla="*/ 40 h 1260"/>
              <a:gd name="T12" fmla="*/ 672 w 4471"/>
              <a:gd name="T13" fmla="*/ 79 h 1260"/>
              <a:gd name="T14" fmla="*/ 884 w 4471"/>
              <a:gd name="T15" fmla="*/ 348 h 1260"/>
              <a:gd name="T16" fmla="*/ 1066 w 4471"/>
              <a:gd name="T17" fmla="*/ 549 h 1260"/>
              <a:gd name="T18" fmla="*/ 1296 w 4471"/>
              <a:gd name="T19" fmla="*/ 741 h 1260"/>
              <a:gd name="T20" fmla="*/ 1517 w 4471"/>
              <a:gd name="T21" fmla="*/ 876 h 1260"/>
              <a:gd name="T22" fmla="*/ 2237 w 4471"/>
              <a:gd name="T23" fmla="*/ 1077 h 1260"/>
              <a:gd name="T24" fmla="*/ 2938 w 4471"/>
              <a:gd name="T25" fmla="*/ 1154 h 1260"/>
              <a:gd name="T26" fmla="*/ 3495 w 4471"/>
              <a:gd name="T27" fmla="*/ 1188 h 1260"/>
              <a:gd name="T28" fmla="*/ 4105 w 4471"/>
              <a:gd name="T29" fmla="*/ 1236 h 1260"/>
              <a:gd name="T30" fmla="*/ 4471 w 4471"/>
              <a:gd name="T31" fmla="*/ 1246 h 12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71"/>
              <a:gd name="T49" fmla="*/ 0 h 1260"/>
              <a:gd name="T50" fmla="*/ 4471 w 4471"/>
              <a:gd name="T51" fmla="*/ 1260 h 126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71" h="1260">
                <a:moveTo>
                  <a:pt x="0" y="1260"/>
                </a:moveTo>
                <a:cubicBezTo>
                  <a:pt x="40" y="1217"/>
                  <a:pt x="192" y="1058"/>
                  <a:pt x="240" y="1000"/>
                </a:cubicBezTo>
                <a:cubicBezTo>
                  <a:pt x="288" y="942"/>
                  <a:pt x="273" y="949"/>
                  <a:pt x="288" y="914"/>
                </a:cubicBezTo>
                <a:cubicBezTo>
                  <a:pt x="303" y="879"/>
                  <a:pt x="307" y="888"/>
                  <a:pt x="331" y="789"/>
                </a:cubicBezTo>
                <a:cubicBezTo>
                  <a:pt x="355" y="690"/>
                  <a:pt x="400" y="444"/>
                  <a:pt x="433" y="319"/>
                </a:cubicBezTo>
                <a:cubicBezTo>
                  <a:pt x="466" y="194"/>
                  <a:pt x="488" y="80"/>
                  <a:pt x="528" y="40"/>
                </a:cubicBezTo>
                <a:cubicBezTo>
                  <a:pt x="568" y="0"/>
                  <a:pt x="613" y="28"/>
                  <a:pt x="672" y="79"/>
                </a:cubicBezTo>
                <a:cubicBezTo>
                  <a:pt x="731" y="130"/>
                  <a:pt x="818" y="270"/>
                  <a:pt x="884" y="348"/>
                </a:cubicBezTo>
                <a:cubicBezTo>
                  <a:pt x="950" y="426"/>
                  <a:pt x="997" y="484"/>
                  <a:pt x="1066" y="549"/>
                </a:cubicBezTo>
                <a:cubicBezTo>
                  <a:pt x="1135" y="614"/>
                  <a:pt x="1221" y="686"/>
                  <a:pt x="1296" y="741"/>
                </a:cubicBezTo>
                <a:cubicBezTo>
                  <a:pt x="1371" y="796"/>
                  <a:pt x="1360" y="820"/>
                  <a:pt x="1517" y="876"/>
                </a:cubicBezTo>
                <a:cubicBezTo>
                  <a:pt x="1674" y="932"/>
                  <a:pt x="2000" y="1031"/>
                  <a:pt x="2237" y="1077"/>
                </a:cubicBezTo>
                <a:cubicBezTo>
                  <a:pt x="2474" y="1123"/>
                  <a:pt x="2728" y="1136"/>
                  <a:pt x="2938" y="1154"/>
                </a:cubicBezTo>
                <a:cubicBezTo>
                  <a:pt x="3148" y="1172"/>
                  <a:pt x="3301" y="1174"/>
                  <a:pt x="3495" y="1188"/>
                </a:cubicBezTo>
                <a:cubicBezTo>
                  <a:pt x="3689" y="1202"/>
                  <a:pt x="3943" y="1226"/>
                  <a:pt x="4105" y="1236"/>
                </a:cubicBezTo>
                <a:cubicBezTo>
                  <a:pt x="4268" y="1246"/>
                  <a:pt x="4395" y="1244"/>
                  <a:pt x="4471" y="1246"/>
                </a:cubicBezTo>
              </a:path>
            </a:pathLst>
          </a:custGeom>
          <a:noFill/>
          <a:ln w="76200" cap="flat" cmpd="sng">
            <a:solidFill>
              <a:srgbClr val="66CC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sv-SE"/>
          </a:p>
        </p:txBody>
      </p:sp>
      <p:sp>
        <p:nvSpPr>
          <p:cNvPr id="284709" name="Rectangle 38"/>
          <p:cNvSpPr>
            <a:spLocks noChangeArrowheads="1"/>
          </p:cNvSpPr>
          <p:nvPr/>
        </p:nvSpPr>
        <p:spPr bwMode="auto">
          <a:xfrm>
            <a:off x="947738" y="752475"/>
            <a:ext cx="125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solidFill>
                  <a:srgbClr val="FFFFFF"/>
                </a:solidFill>
              </a:rPr>
              <a:t>0</a:t>
            </a:r>
            <a:endParaRPr lang="en-US" altLang="sv-SE" sz="2000">
              <a:latin typeface="Times New Roman" pitchFamily="18" charset="0"/>
            </a:endParaRPr>
          </a:p>
        </p:txBody>
      </p:sp>
      <p:grpSp>
        <p:nvGrpSpPr>
          <p:cNvPr id="284710" name="Group 39"/>
          <p:cNvGrpSpPr>
            <a:grpSpLocks/>
          </p:cNvGrpSpPr>
          <p:nvPr/>
        </p:nvGrpSpPr>
        <p:grpSpPr bwMode="auto">
          <a:xfrm>
            <a:off x="1450975" y="892175"/>
            <a:ext cx="958850" cy="1374775"/>
            <a:chOff x="1028" y="562"/>
            <a:chExt cx="785" cy="866"/>
          </a:xfrm>
        </p:grpSpPr>
        <p:sp>
          <p:nvSpPr>
            <p:cNvPr id="284738" name="Rectangle 40"/>
            <p:cNvSpPr>
              <a:spLocks noChangeArrowheads="1"/>
            </p:cNvSpPr>
            <p:nvPr/>
          </p:nvSpPr>
          <p:spPr bwMode="auto">
            <a:xfrm>
              <a:off x="1028" y="562"/>
              <a:ext cx="156" cy="191"/>
            </a:xfrm>
            <a:prstGeom prst="rect">
              <a:avLst/>
            </a:prstGeom>
            <a:solidFill>
              <a:srgbClr val="FF9900"/>
            </a:solidFill>
            <a:ln w="19050">
              <a:solidFill>
                <a:srgbClr val="FFFFFF"/>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endParaRPr lang="en-US" altLang="sv-SE"/>
            </a:p>
          </p:txBody>
        </p:sp>
        <p:sp>
          <p:nvSpPr>
            <p:cNvPr id="284739" name="Rectangle 41"/>
            <p:cNvSpPr>
              <a:spLocks noChangeArrowheads="1"/>
            </p:cNvSpPr>
            <p:nvPr/>
          </p:nvSpPr>
          <p:spPr bwMode="auto">
            <a:xfrm>
              <a:off x="1184" y="562"/>
              <a:ext cx="155" cy="475"/>
            </a:xfrm>
            <a:prstGeom prst="rect">
              <a:avLst/>
            </a:prstGeom>
            <a:solidFill>
              <a:srgbClr val="FF9900"/>
            </a:solidFill>
            <a:ln w="19050">
              <a:solidFill>
                <a:srgbClr val="FFFFFF"/>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endParaRPr lang="en-US" altLang="sv-SE"/>
            </a:p>
          </p:txBody>
        </p:sp>
        <p:sp>
          <p:nvSpPr>
            <p:cNvPr id="284740" name="Rectangle 42"/>
            <p:cNvSpPr>
              <a:spLocks noChangeArrowheads="1"/>
            </p:cNvSpPr>
            <p:nvPr/>
          </p:nvSpPr>
          <p:spPr bwMode="auto">
            <a:xfrm>
              <a:off x="1340" y="562"/>
              <a:ext cx="159" cy="612"/>
            </a:xfrm>
            <a:prstGeom prst="rect">
              <a:avLst/>
            </a:prstGeom>
            <a:solidFill>
              <a:srgbClr val="FF9900"/>
            </a:solidFill>
            <a:ln w="19050">
              <a:solidFill>
                <a:srgbClr val="FFFFFF"/>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endParaRPr lang="en-US" altLang="sv-SE"/>
            </a:p>
          </p:txBody>
        </p:sp>
        <p:sp>
          <p:nvSpPr>
            <p:cNvPr id="284741" name="Rectangle 43"/>
            <p:cNvSpPr>
              <a:spLocks noChangeArrowheads="1"/>
            </p:cNvSpPr>
            <p:nvPr/>
          </p:nvSpPr>
          <p:spPr bwMode="auto">
            <a:xfrm>
              <a:off x="1499" y="562"/>
              <a:ext cx="154" cy="866"/>
            </a:xfrm>
            <a:prstGeom prst="rect">
              <a:avLst/>
            </a:prstGeom>
            <a:solidFill>
              <a:srgbClr val="FF9900"/>
            </a:solidFill>
            <a:ln w="19050">
              <a:solidFill>
                <a:srgbClr val="FFFFFF"/>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endParaRPr lang="en-US" altLang="sv-SE"/>
            </a:p>
          </p:txBody>
        </p:sp>
        <p:sp>
          <p:nvSpPr>
            <p:cNvPr id="284742" name="Rectangle 44"/>
            <p:cNvSpPr>
              <a:spLocks noChangeArrowheads="1"/>
            </p:cNvSpPr>
            <p:nvPr/>
          </p:nvSpPr>
          <p:spPr bwMode="auto">
            <a:xfrm>
              <a:off x="1655" y="562"/>
              <a:ext cx="158" cy="226"/>
            </a:xfrm>
            <a:prstGeom prst="rect">
              <a:avLst/>
            </a:prstGeom>
            <a:solidFill>
              <a:srgbClr val="FF9900"/>
            </a:solidFill>
            <a:ln w="19050">
              <a:solidFill>
                <a:srgbClr val="FFFFFF"/>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endParaRPr lang="en-US" altLang="sv-SE"/>
            </a:p>
          </p:txBody>
        </p:sp>
      </p:grpSp>
      <p:sp>
        <p:nvSpPr>
          <p:cNvPr id="284711" name="Line 45"/>
          <p:cNvSpPr>
            <a:spLocks noChangeShapeType="1"/>
          </p:cNvSpPr>
          <p:nvPr/>
        </p:nvSpPr>
        <p:spPr bwMode="auto">
          <a:xfrm>
            <a:off x="1377950" y="887413"/>
            <a:ext cx="0" cy="169703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284712" name="Line 46"/>
          <p:cNvSpPr>
            <a:spLocks noChangeShapeType="1"/>
          </p:cNvSpPr>
          <p:nvPr/>
        </p:nvSpPr>
        <p:spPr bwMode="auto">
          <a:xfrm flipV="1">
            <a:off x="1289050" y="1203325"/>
            <a:ext cx="93663"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284713" name="Line 47"/>
          <p:cNvSpPr>
            <a:spLocks noChangeShapeType="1"/>
          </p:cNvSpPr>
          <p:nvPr/>
        </p:nvSpPr>
        <p:spPr bwMode="auto">
          <a:xfrm flipV="1">
            <a:off x="1293813" y="1563688"/>
            <a:ext cx="88900" cy="158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284714" name="Line 48"/>
          <p:cNvSpPr>
            <a:spLocks noChangeShapeType="1"/>
          </p:cNvSpPr>
          <p:nvPr/>
        </p:nvSpPr>
        <p:spPr bwMode="auto">
          <a:xfrm>
            <a:off x="1308100" y="1882775"/>
            <a:ext cx="74613"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284715" name="Line 49"/>
          <p:cNvSpPr>
            <a:spLocks noChangeShapeType="1"/>
          </p:cNvSpPr>
          <p:nvPr/>
        </p:nvSpPr>
        <p:spPr bwMode="auto">
          <a:xfrm flipV="1">
            <a:off x="1296988" y="2241550"/>
            <a:ext cx="103187" cy="7938"/>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284716" name="Line 50"/>
          <p:cNvSpPr>
            <a:spLocks noChangeShapeType="1"/>
          </p:cNvSpPr>
          <p:nvPr/>
        </p:nvSpPr>
        <p:spPr bwMode="auto">
          <a:xfrm>
            <a:off x="1304925" y="893763"/>
            <a:ext cx="77788"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284717" name="Rectangle 51"/>
          <p:cNvSpPr>
            <a:spLocks noChangeArrowheads="1"/>
          </p:cNvSpPr>
          <p:nvPr/>
        </p:nvSpPr>
        <p:spPr bwMode="auto">
          <a:xfrm>
            <a:off x="847725" y="1062038"/>
            <a:ext cx="314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solidFill>
                  <a:srgbClr val="FFFFFF"/>
                </a:solidFill>
              </a:rPr>
              <a:t>0.1</a:t>
            </a:r>
            <a:endParaRPr lang="en-US" altLang="sv-SE" sz="2000">
              <a:latin typeface="Times New Roman" pitchFamily="18" charset="0"/>
            </a:endParaRPr>
          </a:p>
        </p:txBody>
      </p:sp>
      <p:sp>
        <p:nvSpPr>
          <p:cNvPr id="284718" name="Rectangle 52"/>
          <p:cNvSpPr>
            <a:spLocks noChangeArrowheads="1"/>
          </p:cNvSpPr>
          <p:nvPr/>
        </p:nvSpPr>
        <p:spPr bwMode="auto">
          <a:xfrm>
            <a:off x="854075" y="1408113"/>
            <a:ext cx="312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solidFill>
                  <a:srgbClr val="FFFFFF"/>
                </a:solidFill>
              </a:rPr>
              <a:t>0.2</a:t>
            </a:r>
            <a:endParaRPr lang="en-US" altLang="sv-SE" sz="2000">
              <a:latin typeface="Times New Roman" pitchFamily="18" charset="0"/>
            </a:endParaRPr>
          </a:p>
        </p:txBody>
      </p:sp>
      <p:sp>
        <p:nvSpPr>
          <p:cNvPr id="284719" name="Rectangle 53"/>
          <p:cNvSpPr>
            <a:spLocks noChangeArrowheads="1"/>
          </p:cNvSpPr>
          <p:nvPr/>
        </p:nvSpPr>
        <p:spPr bwMode="auto">
          <a:xfrm>
            <a:off x="846138" y="1733550"/>
            <a:ext cx="314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solidFill>
                  <a:srgbClr val="FFFFFF"/>
                </a:solidFill>
              </a:rPr>
              <a:t>0.3</a:t>
            </a:r>
            <a:endParaRPr lang="en-US" altLang="sv-SE" sz="2000">
              <a:latin typeface="Times New Roman" pitchFamily="18" charset="0"/>
            </a:endParaRPr>
          </a:p>
        </p:txBody>
      </p:sp>
      <p:sp>
        <p:nvSpPr>
          <p:cNvPr id="284720" name="Rectangle 54"/>
          <p:cNvSpPr>
            <a:spLocks noChangeArrowheads="1"/>
          </p:cNvSpPr>
          <p:nvPr/>
        </p:nvSpPr>
        <p:spPr bwMode="auto">
          <a:xfrm>
            <a:off x="854075" y="2079625"/>
            <a:ext cx="312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solidFill>
                  <a:srgbClr val="FFFFFF"/>
                </a:solidFill>
              </a:rPr>
              <a:t>0.4</a:t>
            </a:r>
            <a:endParaRPr lang="en-US" altLang="sv-SE" sz="2000">
              <a:latin typeface="Times New Roman" pitchFamily="18" charset="0"/>
            </a:endParaRPr>
          </a:p>
        </p:txBody>
      </p:sp>
      <p:sp>
        <p:nvSpPr>
          <p:cNvPr id="284721" name="Rectangle 55"/>
          <p:cNvSpPr>
            <a:spLocks noChangeArrowheads="1"/>
          </p:cNvSpPr>
          <p:nvPr/>
        </p:nvSpPr>
        <p:spPr bwMode="auto">
          <a:xfrm rot="-5378227">
            <a:off x="-378619" y="1499395"/>
            <a:ext cx="1590675"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r>
              <a:rPr lang="en-US" altLang="sv-SE" sz="2000">
                <a:solidFill>
                  <a:srgbClr val="FFFFFF"/>
                </a:solidFill>
              </a:rPr>
              <a:t>Rain, cm / hr </a:t>
            </a:r>
            <a:endParaRPr lang="en-US" altLang="sv-SE">
              <a:latin typeface="Times New Roman" pitchFamily="18" charset="0"/>
            </a:endParaRPr>
          </a:p>
        </p:txBody>
      </p:sp>
      <p:grpSp>
        <p:nvGrpSpPr>
          <p:cNvPr id="284722" name="Group 56"/>
          <p:cNvGrpSpPr>
            <a:grpSpLocks/>
          </p:cNvGrpSpPr>
          <p:nvPr/>
        </p:nvGrpSpPr>
        <p:grpSpPr bwMode="auto">
          <a:xfrm>
            <a:off x="4572000" y="2209800"/>
            <a:ext cx="3875088" cy="2847975"/>
            <a:chOff x="6751" y="679"/>
            <a:chExt cx="2747" cy="1794"/>
          </a:xfrm>
        </p:grpSpPr>
        <p:sp>
          <p:nvSpPr>
            <p:cNvPr id="284731" name="Rectangle 57"/>
            <p:cNvSpPr>
              <a:spLocks noChangeArrowheads="1"/>
            </p:cNvSpPr>
            <p:nvPr/>
          </p:nvSpPr>
          <p:spPr bwMode="auto">
            <a:xfrm>
              <a:off x="6751" y="679"/>
              <a:ext cx="2519" cy="1794"/>
            </a:xfrm>
            <a:prstGeom prst="rect">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endParaRPr lang="en-US" altLang="sv-SE"/>
            </a:p>
          </p:txBody>
        </p:sp>
        <p:sp>
          <p:nvSpPr>
            <p:cNvPr id="284732" name="Line 58"/>
            <p:cNvSpPr>
              <a:spLocks noChangeShapeType="1"/>
            </p:cNvSpPr>
            <p:nvPr/>
          </p:nvSpPr>
          <p:spPr bwMode="auto">
            <a:xfrm>
              <a:off x="6917" y="855"/>
              <a:ext cx="211" cy="1"/>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284733" name="Rectangle 59"/>
            <p:cNvSpPr>
              <a:spLocks noChangeArrowheads="1"/>
            </p:cNvSpPr>
            <p:nvPr/>
          </p:nvSpPr>
          <p:spPr bwMode="auto">
            <a:xfrm>
              <a:off x="7212" y="733"/>
              <a:ext cx="1445"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sv-SE" altLang="sv-SE">
                  <a:latin typeface="Times New Roman" pitchFamily="18" charset="0"/>
                </a:rPr>
                <a:t>S</a:t>
              </a:r>
              <a:r>
                <a:rPr lang="en-GB" altLang="sv-SE">
                  <a:latin typeface="Times New Roman" pitchFamily="18" charset="0"/>
                </a:rPr>
                <a:t>urface </a:t>
              </a:r>
              <a:r>
                <a:rPr lang="en-US" altLang="sv-SE" sz="2000"/>
                <a:t>Drainage</a:t>
              </a:r>
            </a:p>
          </p:txBody>
        </p:sp>
        <p:sp>
          <p:nvSpPr>
            <p:cNvPr id="284734" name="Line 60"/>
            <p:cNvSpPr>
              <a:spLocks noChangeShapeType="1"/>
            </p:cNvSpPr>
            <p:nvPr/>
          </p:nvSpPr>
          <p:spPr bwMode="auto">
            <a:xfrm>
              <a:off x="6928" y="1043"/>
              <a:ext cx="211" cy="1"/>
            </a:xfrm>
            <a:prstGeom prst="line">
              <a:avLst/>
            </a:prstGeom>
            <a:noFill/>
            <a:ln w="57150">
              <a:solidFill>
                <a:srgbClr val="66CC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284735" name="Rectangle 61"/>
            <p:cNvSpPr>
              <a:spLocks noChangeArrowheads="1"/>
            </p:cNvSpPr>
            <p:nvPr/>
          </p:nvSpPr>
          <p:spPr bwMode="auto">
            <a:xfrm>
              <a:off x="7197" y="946"/>
              <a:ext cx="180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solidFill>
                    <a:srgbClr val="FFFFFF"/>
                  </a:solidFill>
                </a:rPr>
                <a:t>Subsurface Drainage</a:t>
              </a:r>
              <a:endParaRPr lang="en-US" altLang="sv-SE">
                <a:latin typeface="Times New Roman" pitchFamily="18" charset="0"/>
              </a:endParaRPr>
            </a:p>
          </p:txBody>
        </p:sp>
        <p:sp>
          <p:nvSpPr>
            <p:cNvPr id="284736" name="Text Box 62"/>
            <p:cNvSpPr txBox="1">
              <a:spLocks noChangeArrowheads="1"/>
            </p:cNvSpPr>
            <p:nvPr/>
          </p:nvSpPr>
          <p:spPr bwMode="auto">
            <a:xfrm>
              <a:off x="7144" y="1124"/>
              <a:ext cx="218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t>Total Rainfall = 32.5 mm</a:t>
              </a:r>
              <a:endParaRPr lang="en-US" altLang="sv-SE">
                <a:latin typeface="Times New Roman" pitchFamily="18" charset="0"/>
              </a:endParaRPr>
            </a:p>
          </p:txBody>
        </p:sp>
        <p:sp>
          <p:nvSpPr>
            <p:cNvPr id="284737" name="Rectangle 63"/>
            <p:cNvSpPr>
              <a:spLocks noChangeArrowheads="1"/>
            </p:cNvSpPr>
            <p:nvPr/>
          </p:nvSpPr>
          <p:spPr bwMode="auto">
            <a:xfrm>
              <a:off x="6834" y="1446"/>
              <a:ext cx="2664"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solidFill>
                    <a:srgbClr val="FFFFFF"/>
                  </a:solidFill>
                </a:rPr>
                <a:t>Total Outflow for </a:t>
              </a:r>
            </a:p>
            <a:p>
              <a:r>
                <a:rPr lang="en-US" altLang="sv-SE" sz="2000">
                  <a:solidFill>
                    <a:srgbClr val="FFFFFF"/>
                  </a:solidFill>
                </a:rPr>
                <a:t>Surface Drainage = 2.54 cm</a:t>
              </a:r>
            </a:p>
            <a:p>
              <a:endParaRPr lang="en-US" altLang="sv-SE" sz="2000">
                <a:solidFill>
                  <a:srgbClr val="FFFFFF"/>
                </a:solidFill>
              </a:endParaRPr>
            </a:p>
            <a:p>
              <a:r>
                <a:rPr lang="en-US" altLang="sv-SE" sz="2000">
                  <a:solidFill>
                    <a:srgbClr val="FFFFFF"/>
                  </a:solidFill>
                </a:rPr>
                <a:t>Total Outflow for </a:t>
              </a:r>
              <a:br>
                <a:rPr lang="en-US" altLang="sv-SE" sz="2000">
                  <a:solidFill>
                    <a:srgbClr val="FFFFFF"/>
                  </a:solidFill>
                </a:rPr>
              </a:br>
              <a:r>
                <a:rPr lang="en-US" altLang="sv-SE" sz="2000">
                  <a:solidFill>
                    <a:srgbClr val="FFFFFF"/>
                  </a:solidFill>
                </a:rPr>
                <a:t>Subsurface Drainage = 2.74 cm</a:t>
              </a:r>
              <a:endParaRPr lang="en-US" altLang="sv-SE">
                <a:latin typeface="Times New Roman" pitchFamily="18" charset="0"/>
              </a:endParaRPr>
            </a:p>
          </p:txBody>
        </p:sp>
      </p:grpSp>
      <p:sp>
        <p:nvSpPr>
          <p:cNvPr id="284723" name="Line 64"/>
          <p:cNvSpPr>
            <a:spLocks noChangeShapeType="1"/>
          </p:cNvSpPr>
          <p:nvPr/>
        </p:nvSpPr>
        <p:spPr bwMode="auto">
          <a:xfrm>
            <a:off x="1333500" y="2873375"/>
            <a:ext cx="74613"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284724" name="Line 65"/>
          <p:cNvSpPr>
            <a:spLocks noChangeShapeType="1"/>
          </p:cNvSpPr>
          <p:nvPr/>
        </p:nvSpPr>
        <p:spPr bwMode="auto">
          <a:xfrm>
            <a:off x="1333500" y="3444875"/>
            <a:ext cx="74613"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284725" name="Line 66"/>
          <p:cNvSpPr>
            <a:spLocks noChangeShapeType="1"/>
          </p:cNvSpPr>
          <p:nvPr/>
        </p:nvSpPr>
        <p:spPr bwMode="auto">
          <a:xfrm>
            <a:off x="1333500" y="3959225"/>
            <a:ext cx="74613"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284726" name="Line 67"/>
          <p:cNvSpPr>
            <a:spLocks noChangeShapeType="1"/>
          </p:cNvSpPr>
          <p:nvPr/>
        </p:nvSpPr>
        <p:spPr bwMode="auto">
          <a:xfrm>
            <a:off x="1316038" y="4530725"/>
            <a:ext cx="74612"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284727" name="Line 68"/>
          <p:cNvSpPr>
            <a:spLocks noChangeShapeType="1"/>
          </p:cNvSpPr>
          <p:nvPr/>
        </p:nvSpPr>
        <p:spPr bwMode="auto">
          <a:xfrm>
            <a:off x="1333500" y="5111750"/>
            <a:ext cx="74613"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284728" name="Line 69"/>
          <p:cNvSpPr>
            <a:spLocks noChangeShapeType="1"/>
          </p:cNvSpPr>
          <p:nvPr/>
        </p:nvSpPr>
        <p:spPr bwMode="auto">
          <a:xfrm>
            <a:off x="1341438" y="5664200"/>
            <a:ext cx="74612"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284729" name="Text Box 72"/>
          <p:cNvSpPr txBox="1">
            <a:spLocks noChangeArrowheads="1"/>
          </p:cNvSpPr>
          <p:nvPr/>
        </p:nvSpPr>
        <p:spPr bwMode="auto">
          <a:xfrm>
            <a:off x="4800600" y="3505200"/>
            <a:ext cx="4137025"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GB" altLang="sv-SE">
                <a:latin typeface="Times New Roman" pitchFamily="18" charset="0"/>
              </a:rPr>
              <a:t>Total Outflow for </a:t>
            </a:r>
          </a:p>
          <a:p>
            <a:r>
              <a:rPr lang="en-GB" altLang="sv-SE">
                <a:latin typeface="Times New Roman" pitchFamily="18" charset="0"/>
              </a:rPr>
              <a:t>Surface Drainage = 25.4 mm</a:t>
            </a:r>
          </a:p>
          <a:p>
            <a:endParaRPr lang="en-GB" altLang="sv-SE">
              <a:latin typeface="Times New Roman" pitchFamily="18" charset="0"/>
            </a:endParaRPr>
          </a:p>
          <a:p>
            <a:r>
              <a:rPr lang="en-GB" altLang="sv-SE">
                <a:latin typeface="Times New Roman" pitchFamily="18" charset="0"/>
              </a:rPr>
              <a:t>Total Outflow for </a:t>
            </a:r>
            <a:br>
              <a:rPr lang="en-GB" altLang="sv-SE">
                <a:latin typeface="Times New Roman" pitchFamily="18" charset="0"/>
              </a:rPr>
            </a:br>
            <a:r>
              <a:rPr lang="en-GB" altLang="sv-SE">
                <a:latin typeface="Times New Roman" pitchFamily="18" charset="0"/>
              </a:rPr>
              <a:t>Subsurface Drainage = 27.4 mm</a:t>
            </a:r>
          </a:p>
          <a:p>
            <a:endParaRPr lang="en-GB" altLang="sv-SE">
              <a:latin typeface="Times New Roman" pitchFamily="18" charset="0"/>
            </a:endParaRPr>
          </a:p>
        </p:txBody>
      </p:sp>
      <p:sp>
        <p:nvSpPr>
          <p:cNvPr id="284730" name="Text Box 73"/>
          <p:cNvSpPr txBox="1">
            <a:spLocks noChangeArrowheads="1"/>
          </p:cNvSpPr>
          <p:nvPr/>
        </p:nvSpPr>
        <p:spPr bwMode="auto">
          <a:xfrm>
            <a:off x="5165725" y="2555875"/>
            <a:ext cx="2730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GB" altLang="sv-SE">
                <a:latin typeface="Times New Roman" pitchFamily="18" charset="0"/>
              </a:rPr>
              <a:t>Subsurface Drainage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sv-SE" dirty="0" err="1" smtClean="0"/>
              <a:t>Why</a:t>
            </a:r>
            <a:r>
              <a:rPr lang="sv-SE" dirty="0" smtClean="0"/>
              <a:t> land </a:t>
            </a:r>
            <a:r>
              <a:rPr lang="sv-SE" dirty="0" err="1" smtClean="0"/>
              <a:t>drainage</a:t>
            </a:r>
            <a:r>
              <a:rPr lang="sv-SE" dirty="0" smtClean="0"/>
              <a:t>?</a:t>
            </a:r>
            <a:endParaRPr lang="sv-SE" dirty="0"/>
          </a:p>
        </p:txBody>
      </p:sp>
      <p:sp>
        <p:nvSpPr>
          <p:cNvPr id="2" name="Content Placeholder 1"/>
          <p:cNvSpPr>
            <a:spLocks noGrp="1"/>
          </p:cNvSpPr>
          <p:nvPr>
            <p:ph idx="1"/>
          </p:nvPr>
        </p:nvSpPr>
        <p:spPr>
          <a:solidFill>
            <a:srgbClr val="FFFF00"/>
          </a:solidFill>
          <a:ln w="38100">
            <a:solidFill>
              <a:srgbClr val="FFC000"/>
            </a:solidFill>
          </a:ln>
        </p:spPr>
        <p:txBody>
          <a:bodyPr/>
          <a:lstStyle/>
          <a:p>
            <a:pPr marL="0" indent="0">
              <a:buNone/>
            </a:pPr>
            <a:r>
              <a:rPr lang="en-US" sz="3600" dirty="0"/>
              <a:t>Benefits to soil </a:t>
            </a:r>
            <a:r>
              <a:rPr lang="en-US" sz="3600" dirty="0" smtClean="0"/>
              <a:t>structure and </a:t>
            </a:r>
            <a:r>
              <a:rPr lang="en-US" sz="3600" dirty="0"/>
              <a:t>the </a:t>
            </a:r>
            <a:r>
              <a:rPr lang="en-US" sz="3600" dirty="0" smtClean="0"/>
              <a:t>environment;</a:t>
            </a:r>
          </a:p>
          <a:p>
            <a:pPr>
              <a:buFont typeface="Arial" panose="020B0604020202020204" pitchFamily="34" charset="0"/>
              <a:buChar char="•"/>
            </a:pPr>
            <a:r>
              <a:rPr lang="en-US" dirty="0"/>
              <a:t>Less structural damage </a:t>
            </a:r>
            <a:r>
              <a:rPr lang="en-US" dirty="0" smtClean="0"/>
              <a:t>to soils</a:t>
            </a:r>
            <a:endParaRPr lang="en-US" dirty="0"/>
          </a:p>
          <a:p>
            <a:pPr>
              <a:buFont typeface="Arial" panose="020B0604020202020204" pitchFamily="34" charset="0"/>
              <a:buChar char="•"/>
            </a:pPr>
            <a:r>
              <a:rPr lang="en-US" dirty="0" smtClean="0"/>
              <a:t>Reduced </a:t>
            </a:r>
            <a:r>
              <a:rPr lang="en-US" dirty="0"/>
              <a:t>frequency </a:t>
            </a:r>
            <a:r>
              <a:rPr lang="en-US" dirty="0" smtClean="0"/>
              <a:t>and extent </a:t>
            </a:r>
            <a:r>
              <a:rPr lang="en-US" dirty="0"/>
              <a:t>of livestock poaching</a:t>
            </a:r>
          </a:p>
          <a:p>
            <a:pPr>
              <a:buFont typeface="Arial" panose="020B0604020202020204" pitchFamily="34" charset="0"/>
              <a:buChar char="•"/>
            </a:pPr>
            <a:r>
              <a:rPr lang="en-US" dirty="0" smtClean="0"/>
              <a:t>Better </a:t>
            </a:r>
            <a:r>
              <a:rPr lang="en-US" dirty="0"/>
              <a:t>water infiltration</a:t>
            </a:r>
          </a:p>
          <a:p>
            <a:pPr>
              <a:buFont typeface="Arial" panose="020B0604020202020204" pitchFamily="34" charset="0"/>
              <a:buChar char="•"/>
            </a:pPr>
            <a:r>
              <a:rPr lang="en-US" dirty="0" smtClean="0"/>
              <a:t>Reduced </a:t>
            </a:r>
            <a:r>
              <a:rPr lang="en-US" dirty="0"/>
              <a:t>surface run-off </a:t>
            </a:r>
            <a:r>
              <a:rPr lang="en-US" dirty="0" smtClean="0"/>
              <a:t>and erosion</a:t>
            </a:r>
          </a:p>
        </p:txBody>
      </p:sp>
    </p:spTree>
    <p:extLst>
      <p:ext uri="{BB962C8B-B14F-4D97-AF65-F5344CB8AC3E}">
        <p14:creationId xmlns:p14="http://schemas.microsoft.com/office/powerpoint/2010/main" val="32534913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2"/>
          <p:cNvSpPr>
            <a:spLocks noGrp="1" noChangeArrowheads="1"/>
          </p:cNvSpPr>
          <p:nvPr>
            <p:ph type="title"/>
          </p:nvPr>
        </p:nvSpPr>
        <p:spPr>
          <a:xfrm>
            <a:off x="457200" y="274638"/>
            <a:ext cx="8229600" cy="838200"/>
          </a:xfrm>
        </p:spPr>
        <p:txBody>
          <a:bodyPr/>
          <a:lstStyle/>
          <a:p>
            <a:pPr eaLnBrk="1" hangingPunct="1"/>
            <a:r>
              <a:rPr lang="en-US" altLang="sv-SE" smtClean="0"/>
              <a:t>Controlled drainage</a:t>
            </a:r>
          </a:p>
        </p:txBody>
      </p:sp>
      <p:pic>
        <p:nvPicPr>
          <p:cNvPr id="315394" name="Picture 3" descr="vasadbrun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405765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395" name="Picture 4" descr="dbrun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1913" y="4035425"/>
            <a:ext cx="3200400"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396" name="Picture 5" descr="säätökaiv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350" y="1524000"/>
            <a:ext cx="3124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397" name="Picture 6" descr="kalvo8_kaiv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9338" y="1524000"/>
            <a:ext cx="2971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7620656"/>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2" descr="rear"/>
          <p:cNvPicPr>
            <a:picLocks noChangeAspect="1" noChangeArrowheads="1"/>
          </p:cNvPicPr>
          <p:nvPr/>
        </p:nvPicPr>
        <p:blipFill>
          <a:blip r:embed="rId3">
            <a:extLst>
              <a:ext uri="{28A0092B-C50C-407E-A947-70E740481C1C}">
                <a14:useLocalDpi xmlns:a14="http://schemas.microsoft.com/office/drawing/2010/main" val="0"/>
              </a:ext>
            </a:extLst>
          </a:blip>
          <a:srcRect l="2542" t="5556" r="5008" b="926"/>
          <a:stretch>
            <a:fillRect/>
          </a:stretch>
        </p:blipFill>
        <p:spPr bwMode="auto">
          <a:xfrm>
            <a:off x="4467225" y="3208338"/>
            <a:ext cx="480060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42" name="Picture 3" descr="far-frontal"/>
          <p:cNvPicPr>
            <a:picLocks noChangeAspect="1" noChangeArrowheads="1"/>
          </p:cNvPicPr>
          <p:nvPr/>
        </p:nvPicPr>
        <p:blipFill>
          <a:blip r:embed="rId4">
            <a:extLst>
              <a:ext uri="{28A0092B-C50C-407E-A947-70E740481C1C}">
                <a14:useLocalDpi xmlns:a14="http://schemas.microsoft.com/office/drawing/2010/main" val="0"/>
              </a:ext>
            </a:extLst>
          </a:blip>
          <a:srcRect l="2542" t="5556" r="4391" b="1852"/>
          <a:stretch>
            <a:fillRect/>
          </a:stretch>
        </p:blipFill>
        <p:spPr bwMode="auto">
          <a:xfrm>
            <a:off x="0" y="3070225"/>
            <a:ext cx="4572000" cy="391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43" name="Picture 4" descr="close-frontal"/>
          <p:cNvPicPr>
            <a:picLocks noChangeAspect="1" noChangeArrowheads="1"/>
          </p:cNvPicPr>
          <p:nvPr/>
        </p:nvPicPr>
        <p:blipFill>
          <a:blip r:embed="rId5">
            <a:extLst>
              <a:ext uri="{28A0092B-C50C-407E-A947-70E740481C1C}">
                <a14:useLocalDpi xmlns:a14="http://schemas.microsoft.com/office/drawing/2010/main" val="0"/>
              </a:ext>
            </a:extLst>
          </a:blip>
          <a:srcRect l="2542" t="3703" r="4391" b="2777"/>
          <a:stretch>
            <a:fillRect/>
          </a:stretch>
        </p:blipFill>
        <p:spPr bwMode="auto">
          <a:xfrm>
            <a:off x="4572000" y="0"/>
            <a:ext cx="4724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44" name="Text Box 5"/>
          <p:cNvSpPr txBox="1">
            <a:spLocks noChangeArrowheads="1"/>
          </p:cNvSpPr>
          <p:nvPr/>
        </p:nvSpPr>
        <p:spPr bwMode="auto">
          <a:xfrm>
            <a:off x="2620963" y="3514725"/>
            <a:ext cx="49339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4800" b="1">
                <a:latin typeface="Times New Roman" pitchFamily="18" charset="0"/>
              </a:rPr>
              <a:t>Controlled Drainage</a:t>
            </a:r>
          </a:p>
        </p:txBody>
      </p:sp>
      <p:pic>
        <p:nvPicPr>
          <p:cNvPr id="317445" name="Picture 6" descr="stream_ma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619625" cy="34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289050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2"/>
          <p:cNvSpPr>
            <a:spLocks noGrp="1" noChangeArrowheads="1"/>
          </p:cNvSpPr>
          <p:nvPr>
            <p:ph type="title"/>
          </p:nvPr>
        </p:nvSpPr>
        <p:spPr/>
        <p:txBody>
          <a:bodyPr/>
          <a:lstStyle/>
          <a:p>
            <a:pPr eaLnBrk="1" hangingPunct="1"/>
            <a:r>
              <a:rPr lang="en-GB" altLang="sv-SE" smtClean="0"/>
              <a:t>Function and management</a:t>
            </a:r>
          </a:p>
        </p:txBody>
      </p:sp>
      <p:sp>
        <p:nvSpPr>
          <p:cNvPr id="319490" name="Rectangle 3"/>
          <p:cNvSpPr>
            <a:spLocks noGrp="1" noChangeArrowheads="1"/>
          </p:cNvSpPr>
          <p:nvPr>
            <p:ph type="body" idx="1"/>
          </p:nvPr>
        </p:nvSpPr>
        <p:spPr/>
        <p:txBody>
          <a:bodyPr/>
          <a:lstStyle/>
          <a:p>
            <a:pPr eaLnBrk="1" hangingPunct="1"/>
            <a:r>
              <a:rPr lang="en-US" altLang="sv-SE" smtClean="0">
                <a:latin typeface="Arial,Bold"/>
                <a:cs typeface="Times New Roman" pitchFamily="18" charset="0"/>
              </a:rPr>
              <a:t>when to raise and lower the control structure</a:t>
            </a:r>
            <a:endParaRPr lang="en-GB" altLang="sv-SE" smtClean="0">
              <a:cs typeface="Times New Roman" pitchFamily="18" charset="0"/>
            </a:endParaRPr>
          </a:p>
          <a:p>
            <a:pPr eaLnBrk="1" hangingPunct="1"/>
            <a:r>
              <a:rPr lang="en-US" altLang="sv-SE" smtClean="0">
                <a:latin typeface="Arial,Bold"/>
                <a:cs typeface="Times New Roman" pitchFamily="18" charset="0"/>
              </a:rPr>
              <a:t>what height to maintain the weir in the control structure</a:t>
            </a:r>
            <a:endParaRPr lang="en-GB" altLang="sv-SE" smtClean="0">
              <a:cs typeface="Times New Roman" pitchFamily="18" charset="0"/>
            </a:endParaRPr>
          </a:p>
        </p:txBody>
      </p:sp>
    </p:spTree>
    <p:extLst>
      <p:ext uri="{BB962C8B-B14F-4D97-AF65-F5344CB8AC3E}">
        <p14:creationId xmlns:p14="http://schemas.microsoft.com/office/powerpoint/2010/main" val="168604991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GB" altLang="sv-SE" dirty="0" smtClean="0"/>
              <a:t>Function </a:t>
            </a:r>
            <a:r>
              <a:rPr lang="en-GB" altLang="sv-SE" dirty="0"/>
              <a:t>and </a:t>
            </a:r>
            <a:r>
              <a:rPr lang="en-GB" altLang="sv-SE" dirty="0" smtClean="0"/>
              <a:t>management</a:t>
            </a:r>
            <a:endParaRPr lang="sv-SE" dirty="0" smtClean="0"/>
          </a:p>
        </p:txBody>
      </p:sp>
      <p:sp>
        <p:nvSpPr>
          <p:cNvPr id="70659" name="Rectangle 3"/>
          <p:cNvSpPr>
            <a:spLocks noChangeArrowheads="1"/>
          </p:cNvSpPr>
          <p:nvPr/>
        </p:nvSpPr>
        <p:spPr bwMode="auto">
          <a:xfrm>
            <a:off x="1690688" y="2176463"/>
            <a:ext cx="9144000" cy="0"/>
          </a:xfrm>
          <a:prstGeom prst="rect">
            <a:avLst/>
          </a:prstGeom>
          <a:noFill/>
          <a:ln w="9525">
            <a:noFill/>
            <a:miter lim="800000"/>
            <a:headEnd/>
            <a:tailEnd/>
          </a:ln>
        </p:spPr>
        <p:txBody>
          <a:bodyPr>
            <a:spAutoFit/>
          </a:bodyPr>
          <a:lstStyle/>
          <a:p>
            <a:endParaRPr lang="en-US"/>
          </a:p>
        </p:txBody>
      </p:sp>
      <p:pic>
        <p:nvPicPr>
          <p:cNvPr id="70660" name="Picture 4" descr="Picture16"/>
          <p:cNvPicPr>
            <a:picLocks noChangeAspect="1" noChangeArrowheads="1"/>
          </p:cNvPicPr>
          <p:nvPr/>
        </p:nvPicPr>
        <p:blipFill>
          <a:blip r:embed="rId2" cstate="print"/>
          <a:srcRect/>
          <a:stretch>
            <a:fillRect/>
          </a:stretch>
        </p:blipFill>
        <p:spPr bwMode="auto">
          <a:xfrm>
            <a:off x="508000" y="1503363"/>
            <a:ext cx="8126413" cy="4157662"/>
          </a:xfrm>
          <a:prstGeom prst="rect">
            <a:avLst/>
          </a:prstGeom>
          <a:noFill/>
          <a:ln w="9525">
            <a:noFill/>
            <a:miter lim="800000"/>
            <a:headEnd/>
            <a:tailEnd/>
          </a:ln>
        </p:spPr>
      </p:pic>
    </p:spTree>
    <p:extLst>
      <p:ext uri="{BB962C8B-B14F-4D97-AF65-F5344CB8AC3E}">
        <p14:creationId xmlns:p14="http://schemas.microsoft.com/office/powerpoint/2010/main" val="385846804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2"/>
          <p:cNvSpPr>
            <a:spLocks noGrp="1" noChangeArrowheads="1"/>
          </p:cNvSpPr>
          <p:nvPr>
            <p:ph type="title"/>
          </p:nvPr>
        </p:nvSpPr>
        <p:spPr/>
        <p:txBody>
          <a:bodyPr/>
          <a:lstStyle/>
          <a:p>
            <a:pPr eaLnBrk="1" hangingPunct="1"/>
            <a:r>
              <a:rPr lang="en-US" altLang="sv-SE" smtClean="0">
                <a:cs typeface="Times New Roman" pitchFamily="18" charset="0"/>
              </a:rPr>
              <a:t>Environmental Benefits</a:t>
            </a:r>
            <a:r>
              <a:rPr lang="en-GB" altLang="sv-SE" smtClean="0"/>
              <a:t> </a:t>
            </a:r>
          </a:p>
        </p:txBody>
      </p:sp>
      <p:sp>
        <p:nvSpPr>
          <p:cNvPr id="321538" name="Rectangle 3"/>
          <p:cNvSpPr>
            <a:spLocks noGrp="1" noChangeArrowheads="1"/>
          </p:cNvSpPr>
          <p:nvPr>
            <p:ph type="body" idx="1"/>
          </p:nvPr>
        </p:nvSpPr>
        <p:spPr/>
        <p:txBody>
          <a:bodyPr/>
          <a:lstStyle/>
          <a:p>
            <a:pPr eaLnBrk="1" hangingPunct="1">
              <a:lnSpc>
                <a:spcPct val="90000"/>
              </a:lnSpc>
            </a:pPr>
            <a:r>
              <a:rPr lang="en-US" altLang="sv-SE" smtClean="0">
                <a:cs typeface="Times New Roman" pitchFamily="18" charset="0"/>
              </a:rPr>
              <a:t>Improve drainage water quality</a:t>
            </a:r>
          </a:p>
          <a:p>
            <a:pPr eaLnBrk="1" hangingPunct="1">
              <a:lnSpc>
                <a:spcPct val="90000"/>
              </a:lnSpc>
            </a:pPr>
            <a:r>
              <a:rPr lang="en-US" altLang="sv-SE" smtClean="0">
                <a:cs typeface="Times New Roman" pitchFamily="18" charset="0"/>
              </a:rPr>
              <a:t>Controlled drainage has been recognized as a best management practice (BMP)</a:t>
            </a:r>
          </a:p>
          <a:p>
            <a:pPr eaLnBrk="1" hangingPunct="1">
              <a:lnSpc>
                <a:spcPct val="90000"/>
              </a:lnSpc>
            </a:pPr>
            <a:r>
              <a:rPr lang="en-US" altLang="sv-SE" smtClean="0">
                <a:cs typeface="Times New Roman" pitchFamily="18" charset="0"/>
              </a:rPr>
              <a:t>Reduce nitrates leaving the site by up to 50% compared to conventional drainage</a:t>
            </a:r>
          </a:p>
          <a:p>
            <a:pPr eaLnBrk="1" hangingPunct="1">
              <a:lnSpc>
                <a:spcPct val="90000"/>
              </a:lnSpc>
            </a:pPr>
            <a:r>
              <a:rPr lang="en-US" altLang="sv-SE" smtClean="0">
                <a:cs typeface="Times New Roman" pitchFamily="18" charset="0"/>
              </a:rPr>
              <a:t>Improves the off-site water quality in terms of herbicides, pesticides, sediments and other nutrients</a:t>
            </a:r>
            <a:r>
              <a:rPr lang="en-GB" altLang="sv-SE" smtClean="0">
                <a:cs typeface="Times New Roman" pitchFamily="18" charset="0"/>
              </a:rPr>
              <a:t>   </a:t>
            </a:r>
            <a:r>
              <a:rPr lang="en-GB" altLang="sv-SE" smtClean="0"/>
              <a:t> </a:t>
            </a:r>
          </a:p>
        </p:txBody>
      </p:sp>
    </p:spTree>
    <p:extLst>
      <p:ext uri="{BB962C8B-B14F-4D97-AF65-F5344CB8AC3E}">
        <p14:creationId xmlns:p14="http://schemas.microsoft.com/office/powerpoint/2010/main" val="152490074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title"/>
          </p:nvPr>
        </p:nvSpPr>
        <p:spPr/>
        <p:txBody>
          <a:bodyPr/>
          <a:lstStyle/>
          <a:p>
            <a:pPr eaLnBrk="1" hangingPunct="1"/>
            <a:r>
              <a:rPr lang="sv-SE" altLang="sv-SE" smtClean="0"/>
              <a:t>Economics</a:t>
            </a:r>
            <a:endParaRPr lang="en-GB" altLang="sv-SE" smtClean="0"/>
          </a:p>
        </p:txBody>
      </p:sp>
      <p:sp>
        <p:nvSpPr>
          <p:cNvPr id="323586" name="Rectangle 3"/>
          <p:cNvSpPr>
            <a:spLocks noGrp="1" noChangeArrowheads="1"/>
          </p:cNvSpPr>
          <p:nvPr>
            <p:ph type="body" idx="1"/>
          </p:nvPr>
        </p:nvSpPr>
        <p:spPr/>
        <p:txBody>
          <a:bodyPr/>
          <a:lstStyle/>
          <a:p>
            <a:pPr eaLnBrk="1" hangingPunct="1"/>
            <a:r>
              <a:rPr lang="en-US" altLang="sv-SE" smtClean="0">
                <a:cs typeface="Times New Roman" pitchFamily="18" charset="0"/>
              </a:rPr>
              <a:t>higher initial cost than a conventional drainage</a:t>
            </a:r>
            <a:r>
              <a:rPr lang="sv-SE" altLang="sv-SE" smtClean="0">
                <a:cs typeface="Times New Roman" pitchFamily="18" charset="0"/>
              </a:rPr>
              <a:t> </a:t>
            </a:r>
            <a:r>
              <a:rPr lang="en-US" altLang="sv-SE" smtClean="0">
                <a:cs typeface="Times New Roman" pitchFamily="18" charset="0"/>
              </a:rPr>
              <a:t>system. </a:t>
            </a:r>
          </a:p>
          <a:p>
            <a:pPr eaLnBrk="1" hangingPunct="1"/>
            <a:r>
              <a:rPr lang="en-US" altLang="sv-SE" smtClean="0">
                <a:cs typeface="Times New Roman" pitchFamily="18" charset="0"/>
              </a:rPr>
              <a:t>potential for higher yields,</a:t>
            </a:r>
            <a:endParaRPr lang="en-GB" altLang="sv-SE" smtClean="0">
              <a:cs typeface="Times New Roman" pitchFamily="18" charset="0"/>
            </a:endParaRPr>
          </a:p>
          <a:p>
            <a:pPr eaLnBrk="1" hangingPunct="1"/>
            <a:r>
              <a:rPr lang="en-US" altLang="sv-SE" smtClean="0">
                <a:cs typeface="Times New Roman" pitchFamily="18" charset="0"/>
              </a:rPr>
              <a:t>less varied yield results</a:t>
            </a:r>
          </a:p>
          <a:p>
            <a:pPr eaLnBrk="1" hangingPunct="1"/>
            <a:r>
              <a:rPr lang="en-US" altLang="sv-SE" smtClean="0">
                <a:cs typeface="Times New Roman" pitchFamily="18" charset="0"/>
              </a:rPr>
              <a:t>lower operational cost</a:t>
            </a:r>
          </a:p>
          <a:p>
            <a:pPr eaLnBrk="1" hangingPunct="1"/>
            <a:r>
              <a:rPr lang="en-US" altLang="sv-SE" smtClean="0">
                <a:cs typeface="Times New Roman" pitchFamily="18" charset="0"/>
              </a:rPr>
              <a:t>require more attention to properly manage the water table level</a:t>
            </a:r>
            <a:r>
              <a:rPr lang="en-GB" altLang="sv-SE" smtClean="0">
                <a:cs typeface="Times New Roman" pitchFamily="18" charset="0"/>
              </a:rPr>
              <a:t> </a:t>
            </a:r>
          </a:p>
          <a:p>
            <a:pPr eaLnBrk="1" hangingPunct="1"/>
            <a:endParaRPr lang="en-GB" altLang="sv-SE" smtClean="0"/>
          </a:p>
        </p:txBody>
      </p:sp>
    </p:spTree>
    <p:extLst>
      <p:ext uri="{BB962C8B-B14F-4D97-AF65-F5344CB8AC3E}">
        <p14:creationId xmlns:p14="http://schemas.microsoft.com/office/powerpoint/2010/main" val="112979601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ChangeArrowheads="1"/>
          </p:cNvSpPr>
          <p:nvPr>
            <p:ph type="title"/>
          </p:nvPr>
        </p:nvSpPr>
        <p:spPr/>
        <p:txBody>
          <a:bodyPr/>
          <a:lstStyle/>
          <a:p>
            <a:pPr eaLnBrk="1" hangingPunct="1"/>
            <a:endParaRPr lang="en-GB" altLang="sv-SE" smtClean="0"/>
          </a:p>
        </p:txBody>
      </p:sp>
      <p:sp>
        <p:nvSpPr>
          <p:cNvPr id="325634" name="Rectangle 3"/>
          <p:cNvSpPr>
            <a:spLocks noChangeArrowheads="1"/>
          </p:cNvSpPr>
          <p:nvPr/>
        </p:nvSpPr>
        <p:spPr bwMode="auto">
          <a:xfrm>
            <a:off x="762000" y="1828800"/>
            <a:ext cx="7620000" cy="304800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r>
              <a:rPr lang="en-US" altLang="sv-SE" sz="4400">
                <a:solidFill>
                  <a:schemeClr val="tx2"/>
                </a:solidFill>
              </a:rPr>
              <a:t>Agricultural drainage systems can be beneficial both from an agricultural and an environmental point of view</a:t>
            </a:r>
          </a:p>
        </p:txBody>
      </p:sp>
    </p:spTree>
    <p:extLst>
      <p:ext uri="{BB962C8B-B14F-4D97-AF65-F5344CB8AC3E}">
        <p14:creationId xmlns:p14="http://schemas.microsoft.com/office/powerpoint/2010/main" val="2764984343"/>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2"/>
          <p:cNvSpPr>
            <a:spLocks noGrp="1" noChangeArrowheads="1"/>
          </p:cNvSpPr>
          <p:nvPr>
            <p:ph type="title"/>
          </p:nvPr>
        </p:nvSpPr>
        <p:spPr/>
        <p:txBody>
          <a:bodyPr/>
          <a:lstStyle/>
          <a:p>
            <a:pPr eaLnBrk="1" hangingPunct="1"/>
            <a:r>
              <a:rPr lang="en-US" altLang="sv-SE" smtClean="0"/>
              <a:t>Tube well Drainage systems</a:t>
            </a:r>
          </a:p>
        </p:txBody>
      </p:sp>
      <p:sp>
        <p:nvSpPr>
          <p:cNvPr id="286722" name="Rectangle 3"/>
          <p:cNvSpPr>
            <a:spLocks noGrp="1" noChangeArrowheads="1"/>
          </p:cNvSpPr>
          <p:nvPr>
            <p:ph type="body" idx="1"/>
          </p:nvPr>
        </p:nvSpPr>
        <p:spPr/>
        <p:txBody>
          <a:bodyPr/>
          <a:lstStyle/>
          <a:p>
            <a:pPr eaLnBrk="1" hangingPunct="1"/>
            <a:r>
              <a:rPr lang="en-US" altLang="sv-SE" smtClean="0"/>
              <a:t>Controlling the watertable and salinity by pumping from a series of wells</a:t>
            </a:r>
          </a:p>
          <a:p>
            <a:pPr eaLnBrk="1" hangingPunct="1"/>
            <a:r>
              <a:rPr lang="en-US" altLang="sv-SE" smtClean="0"/>
              <a:t>Water is discharged into open ditches</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4"/>
          <p:cNvSpPr>
            <a:spLocks noGrp="1" noChangeArrowheads="1"/>
          </p:cNvSpPr>
          <p:nvPr>
            <p:ph type="title"/>
          </p:nvPr>
        </p:nvSpPr>
        <p:spPr/>
        <p:txBody>
          <a:bodyPr/>
          <a:lstStyle/>
          <a:p>
            <a:pPr eaLnBrk="1" hangingPunct="1"/>
            <a:r>
              <a:rPr lang="en-US" altLang="sv-SE" smtClean="0"/>
              <a:t>Tube well Drainage systems</a:t>
            </a:r>
            <a:endParaRPr lang="sv-SE" altLang="sv-SE" smtClean="0"/>
          </a:p>
        </p:txBody>
      </p:sp>
      <p:pic>
        <p:nvPicPr>
          <p:cNvPr id="288770" name="Picture 3" descr="tubewe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7400" y="1436688"/>
            <a:ext cx="75692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1" name="TextBox 4"/>
          <p:cNvSpPr txBox="1">
            <a:spLocks noChangeArrowheads="1"/>
          </p:cNvSpPr>
          <p:nvPr/>
        </p:nvSpPr>
        <p:spPr bwMode="auto">
          <a:xfrm>
            <a:off x="4716463" y="6237288"/>
            <a:ext cx="3197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a:t>Boehmer and Boonstra, 1994</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Vertical drainage systems</a:t>
            </a:r>
            <a:endParaRPr lang="en-US" dirty="0"/>
          </a:p>
        </p:txBody>
      </p:sp>
      <p:sp>
        <p:nvSpPr>
          <p:cNvPr id="6" name="Content Placeholder 5"/>
          <p:cNvSpPr>
            <a:spLocks noGrp="1"/>
          </p:cNvSpPr>
          <p:nvPr>
            <p:ph sz="half" idx="1"/>
          </p:nvPr>
        </p:nvSpPr>
        <p:spPr>
          <a:xfrm>
            <a:off x="76200" y="1981200"/>
            <a:ext cx="4152900" cy="4114800"/>
          </a:xfrm>
        </p:spPr>
        <p:txBody>
          <a:bodyPr/>
          <a:lstStyle/>
          <a:p>
            <a:r>
              <a:rPr lang="en-US" dirty="0" smtClean="0"/>
              <a:t>Areas with </a:t>
            </a:r>
            <a:r>
              <a:rPr lang="en-US" dirty="0" err="1" smtClean="0"/>
              <a:t>Artesic</a:t>
            </a:r>
            <a:r>
              <a:rPr lang="en-US" dirty="0" smtClean="0"/>
              <a:t> water</a:t>
            </a:r>
            <a:endParaRPr lang="en-US" dirty="0"/>
          </a:p>
        </p:txBody>
      </p:sp>
      <p:pic>
        <p:nvPicPr>
          <p:cNvPr id="4"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0" y="3200400"/>
            <a:ext cx="4632267" cy="1521230"/>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4360" y="1981200"/>
            <a:ext cx="3215640" cy="3791712"/>
          </a:xfrm>
          <a:prstGeom prst="rect">
            <a:avLst/>
          </a:prstGeom>
        </p:spPr>
      </p:pic>
    </p:spTree>
    <p:extLst>
      <p:ext uri="{BB962C8B-B14F-4D97-AF65-F5344CB8AC3E}">
        <p14:creationId xmlns:p14="http://schemas.microsoft.com/office/powerpoint/2010/main" val="41191472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sv-SE" dirty="0" err="1" smtClean="0"/>
              <a:t>Why</a:t>
            </a:r>
            <a:r>
              <a:rPr lang="sv-SE" dirty="0" smtClean="0"/>
              <a:t> land </a:t>
            </a:r>
            <a:r>
              <a:rPr lang="sv-SE" dirty="0" err="1" smtClean="0"/>
              <a:t>drainage</a:t>
            </a:r>
            <a:r>
              <a:rPr lang="sv-SE" dirty="0" smtClean="0"/>
              <a:t>?</a:t>
            </a:r>
            <a:endParaRPr lang="sv-SE" dirty="0"/>
          </a:p>
        </p:txBody>
      </p:sp>
      <p:sp>
        <p:nvSpPr>
          <p:cNvPr id="2" name="Content Placeholder 1"/>
          <p:cNvSpPr>
            <a:spLocks noGrp="1"/>
          </p:cNvSpPr>
          <p:nvPr>
            <p:ph idx="1"/>
          </p:nvPr>
        </p:nvSpPr>
        <p:spPr>
          <a:solidFill>
            <a:srgbClr val="FFFF00"/>
          </a:solidFill>
          <a:ln w="38100">
            <a:solidFill>
              <a:srgbClr val="FFC000"/>
            </a:solidFill>
          </a:ln>
        </p:spPr>
        <p:txBody>
          <a:bodyPr/>
          <a:lstStyle/>
          <a:p>
            <a:pPr marL="0" indent="0">
              <a:buNone/>
            </a:pPr>
            <a:r>
              <a:rPr lang="en-US" sz="3600" dirty="0"/>
              <a:t>Benefits to soil </a:t>
            </a:r>
            <a:r>
              <a:rPr lang="en-US" sz="3600" dirty="0" smtClean="0"/>
              <a:t>structure and </a:t>
            </a:r>
            <a:r>
              <a:rPr lang="en-US" sz="3600" dirty="0"/>
              <a:t>the </a:t>
            </a:r>
            <a:r>
              <a:rPr lang="en-US" sz="3600" dirty="0" smtClean="0"/>
              <a:t>environment;</a:t>
            </a:r>
          </a:p>
          <a:p>
            <a:pPr>
              <a:buFont typeface="Arial" panose="020B0604020202020204" pitchFamily="34" charset="0"/>
              <a:buChar char="•"/>
            </a:pPr>
            <a:r>
              <a:rPr lang="en-US" dirty="0" smtClean="0"/>
              <a:t>Reduced </a:t>
            </a:r>
            <a:r>
              <a:rPr lang="en-US" dirty="0"/>
              <a:t>phosphorus </a:t>
            </a:r>
            <a:r>
              <a:rPr lang="en-US" dirty="0" smtClean="0"/>
              <a:t>and pesticide </a:t>
            </a:r>
            <a:r>
              <a:rPr lang="en-US" dirty="0"/>
              <a:t>losses to water</a:t>
            </a:r>
          </a:p>
          <a:p>
            <a:pPr>
              <a:buFont typeface="Arial" panose="020B0604020202020204" pitchFamily="34" charset="0"/>
              <a:buChar char="•"/>
            </a:pPr>
            <a:r>
              <a:rPr lang="en-US" dirty="0" smtClean="0"/>
              <a:t>Decreased </a:t>
            </a:r>
            <a:r>
              <a:rPr lang="en-US" dirty="0"/>
              <a:t>potential for </a:t>
            </a:r>
            <a:r>
              <a:rPr lang="en-US" dirty="0" smtClean="0"/>
              <a:t>slug activity </a:t>
            </a:r>
            <a:r>
              <a:rPr lang="en-US" dirty="0"/>
              <a:t>and </a:t>
            </a:r>
            <a:r>
              <a:rPr lang="en-US" dirty="0" smtClean="0"/>
              <a:t>reproduction, potentially </a:t>
            </a:r>
            <a:r>
              <a:rPr lang="en-US" dirty="0"/>
              <a:t>reducing </a:t>
            </a:r>
            <a:r>
              <a:rPr lang="en-US" dirty="0" smtClean="0"/>
              <a:t>reliance on </a:t>
            </a:r>
            <a:r>
              <a:rPr lang="en-US" dirty="0" err="1" smtClean="0"/>
              <a:t>metaldehyde</a:t>
            </a:r>
            <a:endParaRPr lang="en-US" dirty="0" smtClean="0"/>
          </a:p>
        </p:txBody>
      </p:sp>
    </p:spTree>
    <p:extLst>
      <p:ext uri="{BB962C8B-B14F-4D97-AF65-F5344CB8AC3E}">
        <p14:creationId xmlns:p14="http://schemas.microsoft.com/office/powerpoint/2010/main" val="35288343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ChangeArrowheads="1"/>
          </p:cNvSpPr>
          <p:nvPr>
            <p:ph type="title"/>
          </p:nvPr>
        </p:nvSpPr>
        <p:spPr/>
        <p:txBody>
          <a:bodyPr/>
          <a:lstStyle/>
          <a:p>
            <a:pPr eaLnBrk="1" hangingPunct="1"/>
            <a:r>
              <a:rPr lang="en-US" altLang="sv-SE" smtClean="0"/>
              <a:t>Tube well Drainage systems</a:t>
            </a:r>
          </a:p>
        </p:txBody>
      </p:sp>
      <p:sp>
        <p:nvSpPr>
          <p:cNvPr id="290818" name="Rectangle 4"/>
          <p:cNvSpPr>
            <a:spLocks noGrp="1" noChangeArrowheads="1"/>
          </p:cNvSpPr>
          <p:nvPr>
            <p:ph type="body" sz="half" idx="1"/>
          </p:nvPr>
        </p:nvSpPr>
        <p:spPr/>
        <p:txBody>
          <a:bodyPr/>
          <a:lstStyle/>
          <a:p>
            <a:pPr eaLnBrk="1" hangingPunct="1"/>
            <a:r>
              <a:rPr lang="en-US" altLang="sv-SE" sz="2400" smtClean="0"/>
              <a:t>Less total length</a:t>
            </a:r>
          </a:p>
          <a:p>
            <a:pPr eaLnBrk="1" hangingPunct="1"/>
            <a:r>
              <a:rPr lang="en-US" altLang="sv-SE" sz="2400" smtClean="0"/>
              <a:t>Excessive earth moving is avoided</a:t>
            </a:r>
          </a:p>
          <a:p>
            <a:pPr eaLnBrk="1" hangingPunct="1"/>
            <a:r>
              <a:rPr lang="en-US" altLang="sv-SE" sz="2400" smtClean="0"/>
              <a:t>Less to maintain</a:t>
            </a:r>
          </a:p>
          <a:p>
            <a:pPr eaLnBrk="1" hangingPunct="1"/>
            <a:r>
              <a:rPr lang="en-US" altLang="sv-SE" sz="2400" smtClean="0"/>
              <a:t>Watertable may be lower to much greater depth</a:t>
            </a:r>
          </a:p>
          <a:p>
            <a:pPr eaLnBrk="1" hangingPunct="1"/>
            <a:r>
              <a:rPr lang="en-US" altLang="sv-SE" sz="2400" smtClean="0"/>
              <a:t>Reduce artesian pressure</a:t>
            </a:r>
          </a:p>
          <a:p>
            <a:pPr eaLnBrk="1" hangingPunct="1"/>
            <a:r>
              <a:rPr lang="en-US" altLang="sv-SE" sz="2400" smtClean="0"/>
              <a:t>Water may be used for irrigation</a:t>
            </a:r>
          </a:p>
        </p:txBody>
      </p:sp>
      <p:sp>
        <p:nvSpPr>
          <p:cNvPr id="290819" name="Rectangle 5"/>
          <p:cNvSpPr>
            <a:spLocks noGrp="1" noChangeArrowheads="1"/>
          </p:cNvSpPr>
          <p:nvPr>
            <p:ph type="body" sz="half" idx="2"/>
          </p:nvPr>
        </p:nvSpPr>
        <p:spPr/>
        <p:txBody>
          <a:bodyPr/>
          <a:lstStyle/>
          <a:p>
            <a:pPr eaLnBrk="1" hangingPunct="1"/>
            <a:r>
              <a:rPr lang="en-US" altLang="sv-SE" sz="2400" smtClean="0"/>
              <a:t>More costly to maintain and operate</a:t>
            </a:r>
          </a:p>
          <a:p>
            <a:pPr eaLnBrk="1" hangingPunct="1"/>
            <a:r>
              <a:rPr lang="en-US" altLang="sv-SE" sz="2400" smtClean="0"/>
              <a:t>Energy requirement</a:t>
            </a:r>
          </a:p>
          <a:p>
            <a:pPr eaLnBrk="1" hangingPunct="1"/>
            <a:r>
              <a:rPr lang="en-US" altLang="sv-SE" sz="2400" smtClean="0"/>
              <a:t>Legal regulations</a:t>
            </a:r>
          </a:p>
          <a:p>
            <a:pPr eaLnBrk="1" hangingPunct="1"/>
            <a:r>
              <a:rPr lang="en-US" altLang="sv-SE" sz="2400" smtClean="0"/>
              <a:t>Not economically feasible in small areas</a:t>
            </a:r>
          </a:p>
          <a:p>
            <a:pPr eaLnBrk="1" hangingPunct="1"/>
            <a:r>
              <a:rPr lang="en-US" altLang="sv-SE" sz="2400" smtClean="0"/>
              <a:t>Salt content of drainage water can be higher</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p:cNvSpPr>
            <a:spLocks noGrp="1" noChangeArrowheads="1"/>
          </p:cNvSpPr>
          <p:nvPr>
            <p:ph type="title"/>
          </p:nvPr>
        </p:nvSpPr>
        <p:spPr/>
        <p:txBody>
          <a:bodyPr/>
          <a:lstStyle/>
          <a:p>
            <a:pPr eaLnBrk="1" hangingPunct="1"/>
            <a:r>
              <a:rPr lang="en-US" altLang="sv-SE" smtClean="0"/>
              <a:t>Mole Drainage systems</a:t>
            </a:r>
          </a:p>
        </p:txBody>
      </p:sp>
      <p:sp>
        <p:nvSpPr>
          <p:cNvPr id="292866" name="Rectangle 3"/>
          <p:cNvSpPr>
            <a:spLocks noGrp="1" noChangeArrowheads="1"/>
          </p:cNvSpPr>
          <p:nvPr>
            <p:ph type="body" idx="1"/>
          </p:nvPr>
        </p:nvSpPr>
        <p:spPr/>
        <p:txBody>
          <a:bodyPr/>
          <a:lstStyle/>
          <a:p>
            <a:pPr eaLnBrk="1" hangingPunct="1"/>
            <a:r>
              <a:rPr lang="en-US" altLang="sv-SE" smtClean="0"/>
              <a:t>Heavy soils of low hydraulic conductivity (&lt; 0.01 m/day)</a:t>
            </a:r>
          </a:p>
          <a:p>
            <a:pPr eaLnBrk="1" hangingPunct="1"/>
            <a:r>
              <a:rPr lang="en-US" altLang="sv-SE" smtClean="0"/>
              <a:t>Unlined circular soil channels</a:t>
            </a:r>
          </a:p>
          <a:p>
            <a:pPr eaLnBrk="1" hangingPunct="1"/>
            <a:r>
              <a:rPr lang="en-US" altLang="sv-SE" smtClean="0"/>
              <a:t>Low costs</a:t>
            </a:r>
          </a:p>
          <a:p>
            <a:pPr eaLnBrk="1" hangingPunct="1"/>
            <a:r>
              <a:rPr lang="en-US" altLang="sv-SE" smtClean="0"/>
              <a:t>Restricted functional time</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3"/>
          <p:cNvSpPr>
            <a:spLocks noGrp="1" noChangeArrowheads="1"/>
          </p:cNvSpPr>
          <p:nvPr>
            <p:ph type="title" idx="4294967295"/>
          </p:nvPr>
        </p:nvSpPr>
        <p:spPr>
          <a:xfrm>
            <a:off x="1143000" y="333375"/>
            <a:ext cx="6324600" cy="993775"/>
          </a:xfrm>
        </p:spPr>
        <p:txBody>
          <a:bodyPr/>
          <a:lstStyle/>
          <a:p>
            <a:pPr eaLnBrk="1" hangingPunct="1"/>
            <a:r>
              <a:rPr lang="sv-SE" altLang="sv-SE" smtClean="0"/>
              <a:t>Mole drainage</a:t>
            </a:r>
            <a:endParaRPr lang="en-US" altLang="sv-SE" smtClean="0"/>
          </a:p>
        </p:txBody>
      </p:sp>
      <p:pic>
        <p:nvPicPr>
          <p:cNvPr id="294914" name="Picture 3" descr="tubulat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1500188"/>
            <a:ext cx="66675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2"/>
          <p:cNvSpPr>
            <a:spLocks noGrp="1" noChangeArrowheads="1"/>
          </p:cNvSpPr>
          <p:nvPr>
            <p:ph type="title"/>
          </p:nvPr>
        </p:nvSpPr>
        <p:spPr/>
        <p:txBody>
          <a:bodyPr/>
          <a:lstStyle/>
          <a:p>
            <a:pPr eaLnBrk="1" hangingPunct="1"/>
            <a:r>
              <a:rPr lang="sv-SE" altLang="sv-SE" smtClean="0"/>
              <a:t>Mole drainage</a:t>
            </a:r>
          </a:p>
        </p:txBody>
      </p:sp>
      <p:pic>
        <p:nvPicPr>
          <p:cNvPr id="296962" name="Content Placeholder 5" descr="moleplough1.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36588" y="1989138"/>
            <a:ext cx="3790950" cy="2879725"/>
          </a:xfrm>
        </p:spPr>
      </p:pic>
      <p:pic>
        <p:nvPicPr>
          <p:cNvPr id="296963" name="Content Placeholder 6" descr="moleplough2.jpg"/>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003800" y="1628775"/>
            <a:ext cx="3784600" cy="2865438"/>
          </a:xfrm>
        </p:spPr>
      </p:pic>
      <p:sp>
        <p:nvSpPr>
          <p:cNvPr id="296964" name="TextBox 7"/>
          <p:cNvSpPr txBox="1">
            <a:spLocks noChangeArrowheads="1"/>
          </p:cNvSpPr>
          <p:nvPr/>
        </p:nvSpPr>
        <p:spPr bwMode="auto">
          <a:xfrm>
            <a:off x="5297488" y="5949950"/>
            <a:ext cx="3019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a:t>http://www.tgdrains.com.au/</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9009" name="Rectangle 2"/>
          <p:cNvSpPr>
            <a:spLocks noGrp="1" noChangeArrowheads="1"/>
          </p:cNvSpPr>
          <p:nvPr>
            <p:ph type="title"/>
          </p:nvPr>
        </p:nvSpPr>
        <p:spPr/>
        <p:txBody>
          <a:bodyPr/>
          <a:lstStyle/>
          <a:p>
            <a:pPr eaLnBrk="1" hangingPunct="1"/>
            <a:r>
              <a:rPr lang="sv-SE" altLang="sv-SE" smtClean="0"/>
              <a:t>Mole drainage</a:t>
            </a:r>
          </a:p>
        </p:txBody>
      </p:sp>
      <p:pic>
        <p:nvPicPr>
          <p:cNvPr id="299010" name="Picture 4" descr="moled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425" y="1735138"/>
            <a:ext cx="5643563" cy="399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0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563" y="1285875"/>
            <a:ext cx="7000875" cy="520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2"/>
          <p:cNvSpPr>
            <a:spLocks noGrp="1" noChangeArrowheads="1"/>
          </p:cNvSpPr>
          <p:nvPr>
            <p:ph type="title"/>
          </p:nvPr>
        </p:nvSpPr>
        <p:spPr/>
        <p:txBody>
          <a:bodyPr/>
          <a:lstStyle/>
          <a:p>
            <a:pPr eaLnBrk="1" hangingPunct="1"/>
            <a:r>
              <a:rPr lang="sv-SE" altLang="sv-SE" smtClean="0"/>
              <a:t>Mole drainage</a:t>
            </a:r>
          </a:p>
        </p:txBody>
      </p:sp>
      <p:pic>
        <p:nvPicPr>
          <p:cNvPr id="301058" name="Picture 4" descr="moledrai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1268413"/>
            <a:ext cx="4229100"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2"/>
          <p:cNvSpPr>
            <a:spLocks noGrp="1" noChangeArrowheads="1"/>
          </p:cNvSpPr>
          <p:nvPr>
            <p:ph type="title"/>
          </p:nvPr>
        </p:nvSpPr>
        <p:spPr/>
        <p:txBody>
          <a:bodyPr/>
          <a:lstStyle/>
          <a:p>
            <a:pPr eaLnBrk="1" hangingPunct="1"/>
            <a:r>
              <a:rPr lang="en-US" altLang="sv-SE" smtClean="0"/>
              <a:t>Mole Drainage systems</a:t>
            </a:r>
          </a:p>
        </p:txBody>
      </p:sp>
      <p:sp>
        <p:nvSpPr>
          <p:cNvPr id="303106" name="Rectangle 3"/>
          <p:cNvSpPr>
            <a:spLocks noGrp="1" noChangeArrowheads="1"/>
          </p:cNvSpPr>
          <p:nvPr>
            <p:ph type="body" idx="1"/>
          </p:nvPr>
        </p:nvSpPr>
        <p:spPr/>
        <p:txBody>
          <a:bodyPr/>
          <a:lstStyle/>
          <a:p>
            <a:pPr eaLnBrk="1" hangingPunct="1">
              <a:lnSpc>
                <a:spcPct val="90000"/>
              </a:lnSpc>
            </a:pPr>
            <a:r>
              <a:rPr lang="en-US" altLang="sv-SE" smtClean="0"/>
              <a:t>Clay content &gt; 45%</a:t>
            </a:r>
          </a:p>
          <a:p>
            <a:pPr eaLnBrk="1" hangingPunct="1">
              <a:lnSpc>
                <a:spcPct val="90000"/>
              </a:lnSpc>
            </a:pPr>
            <a:r>
              <a:rPr lang="en-US" altLang="sv-SE" smtClean="0"/>
              <a:t>Structured stability on wetting</a:t>
            </a:r>
          </a:p>
          <a:p>
            <a:pPr eaLnBrk="1" hangingPunct="1">
              <a:lnSpc>
                <a:spcPct val="90000"/>
              </a:lnSpc>
            </a:pPr>
            <a:r>
              <a:rPr lang="en-US" altLang="sv-SE" smtClean="0"/>
              <a:t>Timing on moling operation (best during dry period)</a:t>
            </a:r>
          </a:p>
          <a:p>
            <a:pPr eaLnBrk="1" hangingPunct="1">
              <a:lnSpc>
                <a:spcPct val="90000"/>
              </a:lnSpc>
            </a:pPr>
            <a:r>
              <a:rPr lang="en-US" altLang="sv-SE" smtClean="0"/>
              <a:t>Moling depth (commonly 0.4 - 0.7 m)</a:t>
            </a:r>
          </a:p>
          <a:p>
            <a:pPr eaLnBrk="1" hangingPunct="1">
              <a:lnSpc>
                <a:spcPct val="90000"/>
              </a:lnSpc>
            </a:pPr>
            <a:r>
              <a:rPr lang="en-US" altLang="sv-SE" smtClean="0"/>
              <a:t>Moling drain spacing (closer that required 2 to 3.5 m)</a:t>
            </a:r>
          </a:p>
          <a:p>
            <a:pPr eaLnBrk="1" hangingPunct="1">
              <a:lnSpc>
                <a:spcPct val="90000"/>
              </a:lnSpc>
            </a:pPr>
            <a:r>
              <a:rPr lang="en-US" altLang="sv-SE" smtClean="0"/>
              <a:t>Length of mole run (commonly 20 to 100 m)</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noChangeArrowheads="1"/>
          </p:cNvSpPr>
          <p:nvPr>
            <p:ph type="title" idx="4294967295"/>
          </p:nvPr>
        </p:nvSpPr>
        <p:spPr/>
        <p:txBody>
          <a:bodyPr/>
          <a:lstStyle/>
          <a:p>
            <a:pPr eaLnBrk="1" hangingPunct="1"/>
            <a:r>
              <a:rPr lang="en-US" altLang="sv-SE" smtClean="0"/>
              <a:t>Slit drainage</a:t>
            </a:r>
          </a:p>
        </p:txBody>
      </p:sp>
      <p:sp>
        <p:nvSpPr>
          <p:cNvPr id="305154" name="Rectangle 3"/>
          <p:cNvSpPr>
            <a:spLocks noGrp="1" noChangeArrowheads="1"/>
          </p:cNvSpPr>
          <p:nvPr>
            <p:ph type="body" idx="4294967295"/>
          </p:nvPr>
        </p:nvSpPr>
        <p:spPr>
          <a:xfrm>
            <a:off x="1143000" y="1676400"/>
            <a:ext cx="6324600" cy="4114800"/>
          </a:xfrm>
        </p:spPr>
        <p:txBody>
          <a:bodyPr/>
          <a:lstStyle/>
          <a:p>
            <a:pPr eaLnBrk="1" hangingPunct="1">
              <a:lnSpc>
                <a:spcPct val="90000"/>
              </a:lnSpc>
            </a:pPr>
            <a:r>
              <a:rPr lang="en-US" altLang="sv-SE" sz="2400" smtClean="0"/>
              <a:t>Surface drainage can be improve by slit drainage</a:t>
            </a:r>
          </a:p>
          <a:p>
            <a:pPr eaLnBrk="1" hangingPunct="1">
              <a:lnSpc>
                <a:spcPct val="90000"/>
              </a:lnSpc>
            </a:pPr>
            <a:r>
              <a:rPr lang="en-US" altLang="sv-SE" sz="2400" smtClean="0"/>
              <a:t>A series of 5-7 cm wide and 40–60 cm deep, cut directly in the surface and filled with a course, free-draining material. Normal cc-distances are from 0,5 m and forward depending on need. </a:t>
            </a:r>
          </a:p>
          <a:p>
            <a:pPr eaLnBrk="1" hangingPunct="1">
              <a:lnSpc>
                <a:spcPct val="90000"/>
              </a:lnSpc>
            </a:pPr>
            <a:r>
              <a:rPr lang="en-US" altLang="sv-SE" sz="2400" smtClean="0"/>
              <a:t>Important is that these slits have a direct connection to an underground pipe network. The slits lay out are usually right across the pipes.</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ChangeArrowheads="1"/>
          </p:cNvSpPr>
          <p:nvPr>
            <p:ph type="title"/>
          </p:nvPr>
        </p:nvSpPr>
        <p:spPr/>
        <p:txBody>
          <a:bodyPr/>
          <a:lstStyle/>
          <a:p>
            <a:pPr eaLnBrk="1" hangingPunct="1"/>
            <a:r>
              <a:rPr lang="en-US" altLang="sv-SE" smtClean="0"/>
              <a:t>Slit drainage</a:t>
            </a:r>
          </a:p>
        </p:txBody>
      </p:sp>
      <p:pic>
        <p:nvPicPr>
          <p:cNvPr id="307202" name="Content Placeholder 10" descr="slit drainage.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57200" y="3116263"/>
            <a:ext cx="4038600" cy="1493837"/>
          </a:xfrm>
        </p:spPr>
      </p:pic>
      <p:sp>
        <p:nvSpPr>
          <p:cNvPr id="307203" name="Text Box 7"/>
          <p:cNvSpPr txBox="1">
            <a:spLocks noChangeArrowheads="1"/>
          </p:cNvSpPr>
          <p:nvPr/>
        </p:nvSpPr>
        <p:spPr bwMode="auto">
          <a:xfrm>
            <a:off x="7391400" y="3005138"/>
            <a:ext cx="2524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sv-SE" altLang="sv-SE" sz="1200">
                <a:latin typeface="Arial Narrow" pitchFamily="34" charset="0"/>
              </a:rPr>
              <a:t>S</a:t>
            </a:r>
            <a:endParaRPr lang="en-US" altLang="sv-SE" sz="1200">
              <a:latin typeface="Arial Narrow" pitchFamily="34" charset="0"/>
            </a:endParaRPr>
          </a:p>
        </p:txBody>
      </p:sp>
      <p:pic>
        <p:nvPicPr>
          <p:cNvPr id="307204" name="Content Placeholder 13" descr="slit drainage3.jpg"/>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765675" y="2351088"/>
            <a:ext cx="3803650" cy="3024187"/>
          </a:xfrm>
        </p:spPr>
      </p:pic>
      <p:sp>
        <p:nvSpPr>
          <p:cNvPr id="307205" name="TextBox 14"/>
          <p:cNvSpPr txBox="1">
            <a:spLocks noChangeArrowheads="1"/>
          </p:cNvSpPr>
          <p:nvPr/>
        </p:nvSpPr>
        <p:spPr bwMode="auto">
          <a:xfrm>
            <a:off x="7115175" y="2997200"/>
            <a:ext cx="13446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sv-SE" altLang="sv-SE" sz="1200"/>
              <a:t>Slits 5-7 cm wide</a:t>
            </a:r>
            <a:endParaRPr lang="en-US" altLang="sv-SE" sz="1200"/>
          </a:p>
        </p:txBody>
      </p:sp>
      <p:sp>
        <p:nvSpPr>
          <p:cNvPr id="307206" name="TextBox 15"/>
          <p:cNvSpPr txBox="1">
            <a:spLocks noChangeArrowheads="1"/>
          </p:cNvSpPr>
          <p:nvPr/>
        </p:nvSpPr>
        <p:spPr bwMode="auto">
          <a:xfrm>
            <a:off x="7235825" y="3284538"/>
            <a:ext cx="11287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sv-SE" altLang="sv-SE" sz="1200"/>
              <a:t>50 cm &gt; apart</a:t>
            </a:r>
            <a:endParaRPr lang="en-US" altLang="sv-SE" sz="1200"/>
          </a:p>
        </p:txBody>
      </p:sp>
      <p:sp>
        <p:nvSpPr>
          <p:cNvPr id="307207" name="TextBox 16"/>
          <p:cNvSpPr txBox="1">
            <a:spLocks noChangeArrowheads="1"/>
          </p:cNvSpPr>
          <p:nvPr/>
        </p:nvSpPr>
        <p:spPr bwMode="auto">
          <a:xfrm>
            <a:off x="7524750" y="3716338"/>
            <a:ext cx="12065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sv-SE" altLang="sv-SE" sz="1200"/>
              <a:t>40-60 cm deep</a:t>
            </a:r>
            <a:endParaRPr lang="en-US" altLang="sv-SE" sz="1200"/>
          </a:p>
        </p:txBody>
      </p:sp>
      <p:sp>
        <p:nvSpPr>
          <p:cNvPr id="307208" name="TextBox 17"/>
          <p:cNvSpPr txBox="1">
            <a:spLocks noChangeArrowheads="1"/>
          </p:cNvSpPr>
          <p:nvPr/>
        </p:nvSpPr>
        <p:spPr bwMode="auto">
          <a:xfrm>
            <a:off x="3995738" y="5732463"/>
            <a:ext cx="467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a:t>After http://www.lancoturf.com/cadre-slit.htm</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2"/>
          <p:cNvSpPr>
            <a:spLocks noGrp="1" noChangeArrowheads="1"/>
          </p:cNvSpPr>
          <p:nvPr>
            <p:ph type="title" idx="4294967295"/>
          </p:nvPr>
        </p:nvSpPr>
        <p:spPr>
          <a:xfrm>
            <a:off x="838200" y="304800"/>
            <a:ext cx="6324600" cy="1143000"/>
          </a:xfrm>
        </p:spPr>
        <p:txBody>
          <a:bodyPr/>
          <a:lstStyle/>
          <a:p>
            <a:pPr eaLnBrk="1" hangingPunct="1"/>
            <a:r>
              <a:rPr lang="en-US" altLang="sv-SE" smtClean="0"/>
              <a:t>Slit drainage</a:t>
            </a:r>
          </a:p>
        </p:txBody>
      </p:sp>
      <p:pic>
        <p:nvPicPr>
          <p:cNvPr id="309250" name="Picture 4" descr="silt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0" y="1358900"/>
            <a:ext cx="62230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sv-SE" dirty="0" err="1" smtClean="0"/>
              <a:t>Why</a:t>
            </a:r>
            <a:r>
              <a:rPr lang="sv-SE" dirty="0" smtClean="0"/>
              <a:t> land </a:t>
            </a:r>
            <a:r>
              <a:rPr lang="sv-SE" dirty="0" err="1" smtClean="0"/>
              <a:t>drainage</a:t>
            </a:r>
            <a:r>
              <a:rPr lang="sv-SE" dirty="0" smtClean="0"/>
              <a:t>?</a:t>
            </a:r>
            <a:endParaRPr lang="sv-SE" dirty="0"/>
          </a:p>
        </p:txBody>
      </p:sp>
      <p:sp>
        <p:nvSpPr>
          <p:cNvPr id="2" name="Content Placeholder 1"/>
          <p:cNvSpPr>
            <a:spLocks noGrp="1"/>
          </p:cNvSpPr>
          <p:nvPr>
            <p:ph idx="1"/>
          </p:nvPr>
        </p:nvSpPr>
        <p:spPr>
          <a:xfrm>
            <a:off x="323528" y="1600200"/>
            <a:ext cx="8507288" cy="4525963"/>
          </a:xfrm>
          <a:solidFill>
            <a:srgbClr val="FF5050"/>
          </a:solidFill>
          <a:ln w="38100">
            <a:solidFill>
              <a:srgbClr val="FF0000"/>
            </a:solidFill>
          </a:ln>
        </p:spPr>
        <p:txBody>
          <a:bodyPr/>
          <a:lstStyle/>
          <a:p>
            <a:pPr marL="0" indent="0">
              <a:buNone/>
            </a:pPr>
            <a:r>
              <a:rPr lang="en-US" sz="3600" dirty="0"/>
              <a:t>Reduced risks </a:t>
            </a:r>
            <a:r>
              <a:rPr lang="en-US" sz="3600" dirty="0" smtClean="0"/>
              <a:t>to livestock </a:t>
            </a:r>
            <a:r>
              <a:rPr lang="en-US" sz="3600" dirty="0"/>
              <a:t>health</a:t>
            </a:r>
            <a:r>
              <a:rPr lang="en-US" sz="3600" dirty="0" smtClean="0"/>
              <a:t>;</a:t>
            </a:r>
          </a:p>
          <a:p>
            <a:pPr>
              <a:buFont typeface="Arial" panose="020B0604020202020204" pitchFamily="34" charset="0"/>
              <a:buChar char="•"/>
            </a:pPr>
            <a:r>
              <a:rPr lang="en-US" dirty="0"/>
              <a:t>Reduced survival </a:t>
            </a:r>
            <a:r>
              <a:rPr lang="en-US" dirty="0" smtClean="0"/>
              <a:t>of parasitic </a:t>
            </a:r>
            <a:r>
              <a:rPr lang="en-US" dirty="0"/>
              <a:t>larvae</a:t>
            </a:r>
          </a:p>
          <a:p>
            <a:pPr>
              <a:buFont typeface="Arial" panose="020B0604020202020204" pitchFamily="34" charset="0"/>
              <a:buChar char="•"/>
            </a:pPr>
            <a:r>
              <a:rPr lang="en-US" dirty="0" smtClean="0"/>
              <a:t>Snails </a:t>
            </a:r>
            <a:r>
              <a:rPr lang="en-US" dirty="0"/>
              <a:t>carrying </a:t>
            </a:r>
            <a:r>
              <a:rPr lang="en-US" dirty="0" smtClean="0"/>
              <a:t>liver fluke </a:t>
            </a:r>
            <a:r>
              <a:rPr lang="en-US" dirty="0"/>
              <a:t>do not thrive</a:t>
            </a:r>
          </a:p>
          <a:p>
            <a:pPr>
              <a:buFont typeface="Arial" panose="020B0604020202020204" pitchFamily="34" charset="0"/>
              <a:buChar char="•"/>
            </a:pPr>
            <a:r>
              <a:rPr lang="en-US" dirty="0" err="1" smtClean="0"/>
              <a:t>Footrot</a:t>
            </a:r>
            <a:r>
              <a:rPr lang="en-US" dirty="0" smtClean="0"/>
              <a:t> </a:t>
            </a:r>
            <a:r>
              <a:rPr lang="en-US" dirty="0"/>
              <a:t>and </a:t>
            </a:r>
            <a:r>
              <a:rPr lang="en-US" dirty="0" smtClean="0"/>
              <a:t>foul-of the-foot </a:t>
            </a:r>
            <a:r>
              <a:rPr lang="en-US" dirty="0"/>
              <a:t>are </a:t>
            </a:r>
            <a:r>
              <a:rPr lang="en-US" dirty="0" smtClean="0"/>
              <a:t>less common</a:t>
            </a:r>
            <a:endParaRPr lang="en-US" dirty="0"/>
          </a:p>
          <a:p>
            <a:pPr>
              <a:buFont typeface="Arial" panose="020B0604020202020204" pitchFamily="34" charset="0"/>
              <a:buChar char="•"/>
            </a:pPr>
            <a:r>
              <a:rPr lang="en-US" dirty="0" smtClean="0"/>
              <a:t>Udder </a:t>
            </a:r>
            <a:r>
              <a:rPr lang="en-US" dirty="0"/>
              <a:t>hygiene </a:t>
            </a:r>
            <a:r>
              <a:rPr lang="en-US" dirty="0" smtClean="0"/>
              <a:t>for grazing </a:t>
            </a:r>
            <a:r>
              <a:rPr lang="en-US" dirty="0"/>
              <a:t>stock </a:t>
            </a:r>
            <a:r>
              <a:rPr lang="en-US" dirty="0" smtClean="0"/>
              <a:t>is improved</a:t>
            </a:r>
            <a:endParaRPr lang="en-US" dirty="0"/>
          </a:p>
          <a:p>
            <a:pPr>
              <a:buFont typeface="Arial" panose="020B0604020202020204" pitchFamily="34" charset="0"/>
              <a:buChar char="•"/>
            </a:pPr>
            <a:r>
              <a:rPr lang="en-US" dirty="0" smtClean="0"/>
              <a:t>Reduced </a:t>
            </a:r>
            <a:r>
              <a:rPr lang="en-US" dirty="0"/>
              <a:t>risk of </a:t>
            </a:r>
            <a:r>
              <a:rPr lang="en-US" dirty="0" smtClean="0"/>
              <a:t>soil contamination during </a:t>
            </a:r>
            <a:r>
              <a:rPr lang="en-US" dirty="0" err="1" smtClean="0"/>
              <a:t>silaging</a:t>
            </a:r>
            <a:r>
              <a:rPr lang="en-US" dirty="0" smtClean="0"/>
              <a:t> </a:t>
            </a:r>
            <a:r>
              <a:rPr lang="en-US" dirty="0"/>
              <a:t>operations</a:t>
            </a:r>
            <a:endParaRPr lang="en-US" dirty="0" smtClean="0"/>
          </a:p>
        </p:txBody>
      </p:sp>
    </p:spTree>
    <p:extLst>
      <p:ext uri="{BB962C8B-B14F-4D97-AF65-F5344CB8AC3E}">
        <p14:creationId xmlns:p14="http://schemas.microsoft.com/office/powerpoint/2010/main" val="12691632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2"/>
          <p:cNvSpPr>
            <a:spLocks noGrp="1" noChangeArrowheads="1"/>
          </p:cNvSpPr>
          <p:nvPr>
            <p:ph type="title" idx="4294967295"/>
          </p:nvPr>
        </p:nvSpPr>
        <p:spPr>
          <a:xfrm>
            <a:off x="838200" y="304800"/>
            <a:ext cx="6324600" cy="1143000"/>
          </a:xfrm>
        </p:spPr>
        <p:txBody>
          <a:bodyPr/>
          <a:lstStyle/>
          <a:p>
            <a:pPr eaLnBrk="1" hangingPunct="1"/>
            <a:r>
              <a:rPr lang="en-US" altLang="sv-SE" smtClean="0"/>
              <a:t>Slit drainage</a:t>
            </a:r>
          </a:p>
        </p:txBody>
      </p:sp>
      <p:pic>
        <p:nvPicPr>
          <p:cNvPr id="311298" name="Picture 3" descr="silt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963" y="1243013"/>
            <a:ext cx="4643437" cy="508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2"/>
          <p:cNvSpPr>
            <a:spLocks noGrp="1" noChangeArrowheads="1"/>
          </p:cNvSpPr>
          <p:nvPr>
            <p:ph type="title"/>
          </p:nvPr>
        </p:nvSpPr>
        <p:spPr/>
        <p:txBody>
          <a:bodyPr/>
          <a:lstStyle/>
          <a:p>
            <a:pPr eaLnBrk="1" hangingPunct="1"/>
            <a:r>
              <a:rPr lang="en-US" altLang="sv-SE" smtClean="0"/>
              <a:t>Controlled drainage</a:t>
            </a:r>
          </a:p>
        </p:txBody>
      </p:sp>
      <p:pic>
        <p:nvPicPr>
          <p:cNvPr id="313346" name="Picture 3" descr="kaivotSVENS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133600"/>
            <a:ext cx="79248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47" name="Rectangle 4"/>
          <p:cNvSpPr>
            <a:spLocks noChangeArrowheads="1"/>
          </p:cNvSpPr>
          <p:nvPr/>
        </p:nvSpPr>
        <p:spPr bwMode="auto">
          <a:xfrm>
            <a:off x="6553200" y="5791200"/>
            <a:ext cx="209708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eaLnBrk="0" hangingPunct="0">
              <a:spcBef>
                <a:spcPct val="50000"/>
              </a:spcBef>
              <a:buSzPct val="40000"/>
            </a:pPr>
            <a:r>
              <a:rPr lang="fi-FI" altLang="sv-SE" sz="800">
                <a:latin typeface="Helvetica" pitchFamily="34" charset="0"/>
              </a:rPr>
              <a:t>bild: Jord- och skogsbruksministeriet 2000</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2"/>
          <p:cNvSpPr>
            <a:spLocks noGrp="1" noChangeArrowheads="1"/>
          </p:cNvSpPr>
          <p:nvPr>
            <p:ph type="title"/>
          </p:nvPr>
        </p:nvSpPr>
        <p:spPr/>
        <p:txBody>
          <a:bodyPr/>
          <a:lstStyle/>
          <a:p>
            <a:pPr eaLnBrk="1" hangingPunct="1"/>
            <a:r>
              <a:rPr lang="sv-SE" altLang="sv-SE" smtClean="0"/>
              <a:t>Management of drainage water</a:t>
            </a:r>
            <a:endParaRPr lang="en-GB" altLang="sv-SE" smtClean="0"/>
          </a:p>
        </p:txBody>
      </p:sp>
      <p:sp>
        <p:nvSpPr>
          <p:cNvPr id="326658" name="Rectangle 3"/>
          <p:cNvSpPr>
            <a:spLocks noGrp="1" noChangeArrowheads="1"/>
          </p:cNvSpPr>
          <p:nvPr>
            <p:ph type="body" idx="1"/>
          </p:nvPr>
        </p:nvSpPr>
        <p:spPr/>
        <p:txBody>
          <a:bodyPr/>
          <a:lstStyle/>
          <a:p>
            <a:pPr eaLnBrk="1" hangingPunct="1"/>
            <a:r>
              <a:rPr lang="en-GB" altLang="sv-SE" smtClean="0"/>
              <a:t>Improve water quality</a:t>
            </a:r>
          </a:p>
          <a:p>
            <a:pPr eaLnBrk="1" hangingPunct="1"/>
            <a:r>
              <a:rPr lang="en-GB" altLang="sv-SE" smtClean="0"/>
              <a:t>Reduce outflow</a:t>
            </a:r>
          </a:p>
          <a:p>
            <a:pPr eaLnBrk="1" hangingPunct="1"/>
            <a:r>
              <a:rPr lang="en-GB" altLang="sv-SE" smtClean="0"/>
              <a:t>Reuse of drainage water</a:t>
            </a:r>
          </a:p>
          <a:p>
            <a:pPr eaLnBrk="1" hangingPunct="1"/>
            <a:endParaRPr lang="en-GB" altLang="sv-SE" smtClean="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2"/>
          <p:cNvSpPr>
            <a:spLocks noGrp="1" noChangeArrowheads="1"/>
          </p:cNvSpPr>
          <p:nvPr>
            <p:ph type="title"/>
          </p:nvPr>
        </p:nvSpPr>
        <p:spPr/>
        <p:txBody>
          <a:bodyPr/>
          <a:lstStyle/>
          <a:p>
            <a:pPr eaLnBrk="1" hangingPunct="1"/>
            <a:r>
              <a:rPr lang="en-GB" altLang="sv-SE" smtClean="0">
                <a:cs typeface="Times New Roman" pitchFamily="18" charset="0"/>
              </a:rPr>
              <a:t>Characteristics of drainage water quality</a:t>
            </a:r>
            <a:r>
              <a:rPr lang="en-GB" altLang="sv-SE" smtClean="0"/>
              <a:t> </a:t>
            </a:r>
          </a:p>
        </p:txBody>
      </p:sp>
      <p:sp>
        <p:nvSpPr>
          <p:cNvPr id="327682" name="Rectangle 3"/>
          <p:cNvSpPr>
            <a:spLocks noGrp="1" noChangeArrowheads="1"/>
          </p:cNvSpPr>
          <p:nvPr>
            <p:ph type="body" idx="1"/>
          </p:nvPr>
        </p:nvSpPr>
        <p:spPr/>
        <p:txBody>
          <a:bodyPr/>
          <a:lstStyle/>
          <a:p>
            <a:pPr eaLnBrk="1" hangingPunct="1"/>
            <a:r>
              <a:rPr lang="en-GB" altLang="sv-SE" smtClean="0">
                <a:cs typeface="Times New Roman" pitchFamily="18" charset="0"/>
              </a:rPr>
              <a:t>Salts and major ions </a:t>
            </a:r>
            <a:endParaRPr lang="sv-SE" altLang="sv-SE" smtClean="0">
              <a:cs typeface="Times New Roman" pitchFamily="18" charset="0"/>
            </a:endParaRPr>
          </a:p>
          <a:p>
            <a:pPr eaLnBrk="1" hangingPunct="1"/>
            <a:r>
              <a:rPr lang="en-GB" altLang="sv-SE" smtClean="0">
                <a:cs typeface="Times New Roman" pitchFamily="18" charset="0"/>
              </a:rPr>
              <a:t>Toxic trace elements</a:t>
            </a:r>
          </a:p>
          <a:p>
            <a:pPr eaLnBrk="1" hangingPunct="1"/>
            <a:r>
              <a:rPr lang="en-GB" altLang="sv-SE" smtClean="0">
                <a:cs typeface="Times New Roman" pitchFamily="18" charset="0"/>
              </a:rPr>
              <a:t>Agropollutants</a:t>
            </a:r>
          </a:p>
          <a:p>
            <a:pPr eaLnBrk="1" hangingPunct="1"/>
            <a:r>
              <a:rPr lang="en-GB" altLang="sv-SE" smtClean="0">
                <a:cs typeface="Times New Roman" pitchFamily="18" charset="0"/>
              </a:rPr>
              <a:t>Sediments</a:t>
            </a:r>
          </a:p>
          <a:p>
            <a:pPr eaLnBrk="1" hangingPunct="1"/>
            <a:endParaRPr lang="en-GB" altLang="sv-SE" smtClean="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Grp="1" noChangeArrowheads="1"/>
          </p:cNvSpPr>
          <p:nvPr>
            <p:ph type="title"/>
          </p:nvPr>
        </p:nvSpPr>
        <p:spPr/>
        <p:txBody>
          <a:bodyPr/>
          <a:lstStyle/>
          <a:p>
            <a:pPr eaLnBrk="1" hangingPunct="1"/>
            <a:r>
              <a:rPr lang="en-GB" altLang="sv-SE" smtClean="0">
                <a:cs typeface="Times New Roman" pitchFamily="18" charset="0"/>
              </a:rPr>
              <a:t>Water quality concerns for water uses</a:t>
            </a:r>
            <a:r>
              <a:rPr lang="en-GB" altLang="sv-SE" smtClean="0"/>
              <a:t> </a:t>
            </a:r>
          </a:p>
        </p:txBody>
      </p:sp>
      <p:sp>
        <p:nvSpPr>
          <p:cNvPr id="328706" name="Rectangle 3"/>
          <p:cNvSpPr>
            <a:spLocks noGrp="1" noChangeArrowheads="1"/>
          </p:cNvSpPr>
          <p:nvPr>
            <p:ph type="body" idx="1"/>
          </p:nvPr>
        </p:nvSpPr>
        <p:spPr/>
        <p:txBody>
          <a:bodyPr/>
          <a:lstStyle/>
          <a:p>
            <a:pPr eaLnBrk="1" hangingPunct="1"/>
            <a:r>
              <a:rPr lang="en-GB" altLang="sv-SE" smtClean="0">
                <a:cs typeface="Times New Roman" pitchFamily="18" charset="0"/>
              </a:rPr>
              <a:t>Crop production</a:t>
            </a:r>
          </a:p>
          <a:p>
            <a:pPr eaLnBrk="1" hangingPunct="1"/>
            <a:r>
              <a:rPr lang="en-GB" altLang="sv-SE" smtClean="0">
                <a:cs typeface="Times New Roman" pitchFamily="18" charset="0"/>
              </a:rPr>
              <a:t>Living aquatic resources, fisheries and aquaculture</a:t>
            </a:r>
          </a:p>
          <a:p>
            <a:pPr eaLnBrk="1" hangingPunct="1"/>
            <a:r>
              <a:rPr lang="en-GB" altLang="sv-SE" smtClean="0">
                <a:cs typeface="Times New Roman" pitchFamily="18" charset="0"/>
              </a:rPr>
              <a:t>Livestock production</a:t>
            </a:r>
          </a:p>
          <a:p>
            <a:pPr eaLnBrk="1" hangingPunct="1"/>
            <a:r>
              <a:rPr lang="en-GB" altLang="sv-SE" smtClean="0">
                <a:cs typeface="Times New Roman" pitchFamily="18" charset="0"/>
              </a:rPr>
              <a:t>Concerns for human health</a:t>
            </a:r>
            <a:r>
              <a:rPr lang="en-GB" altLang="sv-SE" smtClean="0"/>
              <a:t> </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2"/>
          <p:cNvSpPr>
            <a:spLocks noGrp="1" noChangeArrowheads="1"/>
          </p:cNvSpPr>
          <p:nvPr>
            <p:ph type="title"/>
          </p:nvPr>
        </p:nvSpPr>
        <p:spPr/>
        <p:txBody>
          <a:bodyPr/>
          <a:lstStyle/>
          <a:p>
            <a:pPr eaLnBrk="1" hangingPunct="1"/>
            <a:r>
              <a:rPr lang="sv-SE" altLang="sv-SE" smtClean="0"/>
              <a:t>Management of drainage water</a:t>
            </a:r>
            <a:endParaRPr lang="en-GB" altLang="sv-SE" smtClean="0"/>
          </a:p>
        </p:txBody>
      </p:sp>
      <p:sp>
        <p:nvSpPr>
          <p:cNvPr id="329730" name="Rectangle 3"/>
          <p:cNvSpPr>
            <a:spLocks noGrp="1" noChangeArrowheads="1"/>
          </p:cNvSpPr>
          <p:nvPr>
            <p:ph type="body" idx="1"/>
          </p:nvPr>
        </p:nvSpPr>
        <p:spPr/>
        <p:txBody>
          <a:bodyPr/>
          <a:lstStyle/>
          <a:p>
            <a:pPr eaLnBrk="1" hangingPunct="1">
              <a:buFontTx/>
              <a:buNone/>
            </a:pPr>
            <a:r>
              <a:rPr lang="en-GB" altLang="sv-SE" smtClean="0"/>
              <a:t>Improve water quality</a:t>
            </a:r>
          </a:p>
          <a:p>
            <a:pPr eaLnBrk="1" hangingPunct="1"/>
            <a:r>
              <a:rPr lang="en-GB" altLang="sv-SE" smtClean="0">
                <a:cs typeface="Times New Roman" pitchFamily="18" charset="0"/>
              </a:rPr>
              <a:t>Cropping patterns </a:t>
            </a:r>
          </a:p>
          <a:p>
            <a:pPr eaLnBrk="1" hangingPunct="1"/>
            <a:r>
              <a:rPr lang="en-GB" altLang="sv-SE" smtClean="0">
                <a:cs typeface="Times New Roman" pitchFamily="18" charset="0"/>
              </a:rPr>
              <a:t>Use of agricultural inputs</a:t>
            </a:r>
          </a:p>
          <a:p>
            <a:pPr eaLnBrk="1" hangingPunct="1"/>
            <a:r>
              <a:rPr lang="en-GB" altLang="sv-SE" smtClean="0">
                <a:cs typeface="Times New Roman" pitchFamily="18" charset="0"/>
              </a:rPr>
              <a:t>Drainage techniques and design</a:t>
            </a:r>
          </a:p>
          <a:p>
            <a:pPr eaLnBrk="1" hangingPunct="1"/>
            <a:endParaRPr lang="en-GB" altLang="sv-SE" smtClean="0"/>
          </a:p>
          <a:p>
            <a:pPr eaLnBrk="1" hangingPunct="1"/>
            <a:endParaRPr lang="en-GB" altLang="sv-SE" smtClean="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2"/>
          <p:cNvSpPr>
            <a:spLocks noGrp="1" noChangeArrowheads="1"/>
          </p:cNvSpPr>
          <p:nvPr>
            <p:ph type="title"/>
          </p:nvPr>
        </p:nvSpPr>
        <p:spPr/>
        <p:txBody>
          <a:bodyPr/>
          <a:lstStyle/>
          <a:p>
            <a:pPr eaLnBrk="1" hangingPunct="1"/>
            <a:r>
              <a:rPr lang="sv-SE" altLang="sv-SE" smtClean="0"/>
              <a:t>Management of drainage water</a:t>
            </a:r>
            <a:endParaRPr lang="en-GB" altLang="sv-SE" smtClean="0"/>
          </a:p>
        </p:txBody>
      </p:sp>
      <p:sp>
        <p:nvSpPr>
          <p:cNvPr id="330754" name="Rectangle 3"/>
          <p:cNvSpPr>
            <a:spLocks noGrp="1" noChangeArrowheads="1"/>
          </p:cNvSpPr>
          <p:nvPr>
            <p:ph type="body" idx="1"/>
          </p:nvPr>
        </p:nvSpPr>
        <p:spPr/>
        <p:txBody>
          <a:bodyPr/>
          <a:lstStyle/>
          <a:p>
            <a:pPr eaLnBrk="1" hangingPunct="1">
              <a:buFontTx/>
              <a:buNone/>
            </a:pPr>
            <a:r>
              <a:rPr lang="en-GB" altLang="sv-SE" smtClean="0"/>
              <a:t>Reduce outflo</a:t>
            </a:r>
            <a:r>
              <a:rPr lang="sv-SE" altLang="sv-SE" smtClean="0"/>
              <a:t>w</a:t>
            </a:r>
            <a:endParaRPr lang="en-GB" altLang="sv-SE" smtClean="0"/>
          </a:p>
          <a:p>
            <a:pPr eaLnBrk="1" hangingPunct="1"/>
            <a:r>
              <a:rPr lang="en-GB" altLang="sv-SE" smtClean="0">
                <a:cs typeface="Times New Roman" pitchFamily="18" charset="0"/>
              </a:rPr>
              <a:t>Irrigation and drainage management</a:t>
            </a:r>
          </a:p>
          <a:p>
            <a:pPr eaLnBrk="1" hangingPunct="1"/>
            <a:r>
              <a:rPr lang="en-GB" altLang="sv-SE" smtClean="0">
                <a:cs typeface="Times New Roman" pitchFamily="18" charset="0"/>
              </a:rPr>
              <a:t>Drainage techniques and design</a:t>
            </a:r>
          </a:p>
          <a:p>
            <a:pPr eaLnBrk="1" hangingPunct="1"/>
            <a:endParaRPr lang="en-GB" altLang="sv-SE" smtClean="0"/>
          </a:p>
          <a:p>
            <a:pPr eaLnBrk="1" hangingPunct="1"/>
            <a:endParaRPr lang="en-GB" altLang="sv-SE" smtClean="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2"/>
          <p:cNvSpPr>
            <a:spLocks noGrp="1" noChangeArrowheads="1"/>
          </p:cNvSpPr>
          <p:nvPr>
            <p:ph type="title"/>
          </p:nvPr>
        </p:nvSpPr>
        <p:spPr/>
        <p:txBody>
          <a:bodyPr/>
          <a:lstStyle/>
          <a:p>
            <a:pPr eaLnBrk="1" hangingPunct="1"/>
            <a:r>
              <a:rPr lang="sv-SE" altLang="sv-SE" smtClean="0"/>
              <a:t>Management of drainage water</a:t>
            </a:r>
            <a:endParaRPr lang="en-GB" altLang="sv-SE" smtClean="0"/>
          </a:p>
        </p:txBody>
      </p:sp>
      <p:sp>
        <p:nvSpPr>
          <p:cNvPr id="331778" name="Rectangle 3"/>
          <p:cNvSpPr>
            <a:spLocks noGrp="1" noChangeArrowheads="1"/>
          </p:cNvSpPr>
          <p:nvPr>
            <p:ph type="body" idx="1"/>
          </p:nvPr>
        </p:nvSpPr>
        <p:spPr/>
        <p:txBody>
          <a:bodyPr/>
          <a:lstStyle/>
          <a:p>
            <a:pPr eaLnBrk="1" hangingPunct="1">
              <a:buFontTx/>
              <a:buNone/>
            </a:pPr>
            <a:r>
              <a:rPr lang="en-GB" altLang="sv-SE" sz="2800" smtClean="0"/>
              <a:t>Reuse of drainage water</a:t>
            </a:r>
          </a:p>
          <a:p>
            <a:pPr eaLnBrk="1" hangingPunct="1"/>
            <a:r>
              <a:rPr lang="en-GB" altLang="sv-SE" sz="2800" smtClean="0">
                <a:cs typeface="Times New Roman" pitchFamily="18" charset="0"/>
              </a:rPr>
              <a:t>Reuse in conventional crop production</a:t>
            </a:r>
          </a:p>
          <a:p>
            <a:pPr eaLnBrk="1" hangingPunct="1"/>
            <a:r>
              <a:rPr lang="en-GB" altLang="sv-SE" sz="2800" smtClean="0">
                <a:cs typeface="Times New Roman" pitchFamily="18" charset="0"/>
              </a:rPr>
              <a:t>Crop substitution and reuse for irrigation of salt tolerant crops</a:t>
            </a:r>
          </a:p>
          <a:p>
            <a:pPr eaLnBrk="1" hangingPunct="1"/>
            <a:r>
              <a:rPr lang="en-GB" altLang="sv-SE" sz="2800" smtClean="0">
                <a:cs typeface="Times New Roman" pitchFamily="18" charset="0"/>
              </a:rPr>
              <a:t>Reuse in Integrated Farm Drainage Management systems (IFDM systems)</a:t>
            </a:r>
            <a:r>
              <a:rPr lang="en-GB" altLang="sv-SE" sz="2800" smtClean="0"/>
              <a:t> </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Grp="1" noChangeArrowheads="1"/>
          </p:cNvSpPr>
          <p:nvPr>
            <p:ph type="title"/>
          </p:nvPr>
        </p:nvSpPr>
        <p:spPr>
          <a:xfrm>
            <a:off x="457200" y="701675"/>
            <a:ext cx="8229600" cy="1143000"/>
          </a:xfrm>
        </p:spPr>
        <p:txBody>
          <a:bodyPr/>
          <a:lstStyle/>
          <a:p>
            <a:pPr eaLnBrk="1" hangingPunct="1"/>
            <a:r>
              <a:rPr lang="en-GB" altLang="sv-SE" smtClean="0"/>
              <a:t>Management of drainage water</a:t>
            </a:r>
            <a:br>
              <a:rPr lang="en-GB" altLang="sv-SE" smtClean="0"/>
            </a:br>
            <a:r>
              <a:rPr lang="en-GB" altLang="sv-SE" sz="3200" smtClean="0"/>
              <a:t>Reuse of drainage water for crop production</a:t>
            </a:r>
            <a:r>
              <a:rPr lang="en-GB" altLang="sv-SE" smtClean="0"/>
              <a:t/>
            </a:r>
            <a:br>
              <a:rPr lang="en-GB" altLang="sv-SE" smtClean="0"/>
            </a:br>
            <a:endParaRPr lang="en-GB" altLang="sv-SE" smtClean="0"/>
          </a:p>
        </p:txBody>
      </p:sp>
      <p:sp>
        <p:nvSpPr>
          <p:cNvPr id="332802" name="Rectangle 4"/>
          <p:cNvSpPr>
            <a:spLocks noChangeArrowheads="1"/>
          </p:cNvSpPr>
          <p:nvPr/>
        </p:nvSpPr>
        <p:spPr bwMode="auto">
          <a:xfrm>
            <a:off x="2743200" y="2105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endParaRPr lang="sv-SE" altLang="sv-SE"/>
          </a:p>
        </p:txBody>
      </p:sp>
      <p:sp>
        <p:nvSpPr>
          <p:cNvPr id="332803" name="Text Box 5"/>
          <p:cNvSpPr txBox="1">
            <a:spLocks noChangeArrowheads="1"/>
          </p:cNvSpPr>
          <p:nvPr/>
        </p:nvSpPr>
        <p:spPr bwMode="auto">
          <a:xfrm>
            <a:off x="4743450" y="5867400"/>
            <a:ext cx="432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GB" altLang="sv-SE">
                <a:latin typeface="Times New Roman" pitchFamily="18" charset="0"/>
                <a:cs typeface="Times New Roman" pitchFamily="18" charset="0"/>
              </a:rPr>
              <a:t>FAO Irrigation and Drainage paper 61, 2002</a:t>
            </a:r>
            <a:r>
              <a:rPr lang="en-GB" altLang="sv-SE">
                <a:latin typeface="Times New Roman" pitchFamily="18" charset="0"/>
              </a:rPr>
              <a:t> </a:t>
            </a:r>
          </a:p>
        </p:txBody>
      </p:sp>
      <p:pic>
        <p:nvPicPr>
          <p:cNvPr id="33280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9913" y="1816100"/>
            <a:ext cx="5464175"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2"/>
          <p:cNvSpPr>
            <a:spLocks noGrp="1" noChangeArrowheads="1"/>
          </p:cNvSpPr>
          <p:nvPr>
            <p:ph type="title"/>
          </p:nvPr>
        </p:nvSpPr>
        <p:spPr>
          <a:xfrm>
            <a:off x="685800" y="381000"/>
            <a:ext cx="8077200" cy="2438400"/>
          </a:xfrm>
        </p:spPr>
        <p:txBody>
          <a:bodyPr/>
          <a:lstStyle/>
          <a:p>
            <a:pPr eaLnBrk="1" hangingPunct="1"/>
            <a:r>
              <a:rPr lang="en-GB" altLang="sv-SE" smtClean="0"/>
              <a:t>Management of drainage water</a:t>
            </a:r>
            <a:br>
              <a:rPr lang="en-GB" altLang="sv-SE" smtClean="0"/>
            </a:br>
            <a:r>
              <a:rPr lang="en-GB" altLang="sv-SE" smtClean="0">
                <a:cs typeface="Times New Roman" pitchFamily="18" charset="0"/>
              </a:rPr>
              <a:t>irrigation of salt tolerant crops</a:t>
            </a:r>
            <a:br>
              <a:rPr lang="en-GB" altLang="sv-SE" smtClean="0">
                <a:cs typeface="Times New Roman" pitchFamily="18" charset="0"/>
              </a:rPr>
            </a:br>
            <a:endParaRPr lang="en-GB" altLang="sv-SE" smtClean="0">
              <a:cs typeface="Times New Roman" pitchFamily="18" charset="0"/>
            </a:endParaRPr>
          </a:p>
        </p:txBody>
      </p:sp>
      <p:sp>
        <p:nvSpPr>
          <p:cNvPr id="333826" name="Rectangle 4"/>
          <p:cNvSpPr>
            <a:spLocks noChangeArrowheads="1"/>
          </p:cNvSpPr>
          <p:nvPr/>
        </p:nvSpPr>
        <p:spPr bwMode="auto">
          <a:xfrm>
            <a:off x="2843213" y="15144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endParaRPr lang="sv-SE" altLang="sv-SE"/>
          </a:p>
        </p:txBody>
      </p:sp>
      <p:pic>
        <p:nvPicPr>
          <p:cNvPr id="3338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885950"/>
            <a:ext cx="4167188" cy="461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3828" name="Text Box 5"/>
          <p:cNvSpPr txBox="1">
            <a:spLocks noChangeArrowheads="1"/>
          </p:cNvSpPr>
          <p:nvPr/>
        </p:nvSpPr>
        <p:spPr bwMode="auto">
          <a:xfrm>
            <a:off x="4743450" y="6415088"/>
            <a:ext cx="432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GB" altLang="sv-SE">
                <a:latin typeface="Times New Roman" pitchFamily="18" charset="0"/>
                <a:cs typeface="Times New Roman" pitchFamily="18" charset="0"/>
              </a:rPr>
              <a:t>FAO Irrigation and Drainage paper 61, 2002</a:t>
            </a:r>
            <a:r>
              <a:rPr lang="en-GB" altLang="sv-SE">
                <a:latin typeface="Times New Roman" pitchFamily="18" charset="0"/>
              </a:rPr>
              <a: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pPr eaLnBrk="1" hangingPunct="1"/>
            <a:r>
              <a:rPr lang="en-US" altLang="sv-SE" smtClean="0"/>
              <a:t>Drainage to control ponding</a:t>
            </a:r>
            <a:endParaRPr lang="sv-SE" altLang="sv-SE" smtClean="0"/>
          </a:p>
        </p:txBody>
      </p:sp>
      <p:sp>
        <p:nvSpPr>
          <p:cNvPr id="28674" name="Rectangle 3"/>
          <p:cNvSpPr>
            <a:spLocks noGrp="1" noChangeArrowheads="1"/>
          </p:cNvSpPr>
          <p:nvPr>
            <p:ph type="body" idx="1"/>
          </p:nvPr>
        </p:nvSpPr>
        <p:spPr/>
        <p:txBody>
          <a:bodyPr/>
          <a:lstStyle/>
          <a:p>
            <a:pPr eaLnBrk="1" hangingPunct="1"/>
            <a:r>
              <a:rPr lang="en-US" altLang="sv-SE" b="1" smtClean="0"/>
              <a:t>Ponding </a:t>
            </a:r>
            <a:r>
              <a:rPr lang="en-US" altLang="sv-SE" smtClean="0"/>
              <a:t>is the accumulation of excess water on the soil surface</a:t>
            </a:r>
            <a:endParaRPr lang="sv-SE" altLang="sv-SE" smtClean="0"/>
          </a:p>
          <a:p>
            <a:pPr eaLnBrk="1" hangingPunct="1">
              <a:buFontTx/>
              <a:buNone/>
            </a:pPr>
            <a:endParaRPr lang="sv-SE" altLang="sv-SE" smtClean="0"/>
          </a:p>
        </p:txBody>
      </p:sp>
      <p:pic>
        <p:nvPicPr>
          <p:cNvPr id="28675" name="Picture 6" descr="dalig_dra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7275" y="2997200"/>
            <a:ext cx="4097338" cy="307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7" descr="Erosion 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997200"/>
            <a:ext cx="4610100" cy="307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p:cNvSpPr>
            <a:spLocks noGrp="1" noChangeArrowheads="1"/>
          </p:cNvSpPr>
          <p:nvPr>
            <p:ph type="title"/>
          </p:nvPr>
        </p:nvSpPr>
        <p:spPr/>
        <p:txBody>
          <a:bodyPr/>
          <a:lstStyle/>
          <a:p>
            <a:pPr eaLnBrk="1" hangingPunct="1"/>
            <a:r>
              <a:rPr lang="en-GB" altLang="sv-SE" smtClean="0"/>
              <a:t>Management of drainage water</a:t>
            </a:r>
            <a:r>
              <a:rPr lang="sv-SE" altLang="sv-SE" smtClean="0"/>
              <a:t/>
            </a:r>
            <a:br>
              <a:rPr lang="sv-SE" altLang="sv-SE" smtClean="0"/>
            </a:br>
            <a:r>
              <a:rPr lang="sv-SE" altLang="sv-SE" smtClean="0"/>
              <a:t> </a:t>
            </a:r>
            <a:r>
              <a:rPr lang="en-GB" altLang="sv-SE" smtClean="0">
                <a:cs typeface="Times New Roman" pitchFamily="18" charset="0"/>
              </a:rPr>
              <a:t>Reuse in IFDM systems</a:t>
            </a:r>
          </a:p>
        </p:txBody>
      </p:sp>
      <p:sp>
        <p:nvSpPr>
          <p:cNvPr id="334850" name="Rectangle 4"/>
          <p:cNvSpPr>
            <a:spLocks noChangeArrowheads="1"/>
          </p:cNvSpPr>
          <p:nvPr/>
        </p:nvSpPr>
        <p:spPr bwMode="auto">
          <a:xfrm>
            <a:off x="2709863" y="1781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endParaRPr lang="sv-SE" altLang="sv-SE"/>
          </a:p>
        </p:txBody>
      </p:sp>
      <p:pic>
        <p:nvPicPr>
          <p:cNvPr id="3348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981200"/>
            <a:ext cx="5383213" cy="476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4852" name="Text Box 5"/>
          <p:cNvSpPr txBox="1">
            <a:spLocks noChangeArrowheads="1"/>
          </p:cNvSpPr>
          <p:nvPr/>
        </p:nvSpPr>
        <p:spPr bwMode="auto">
          <a:xfrm>
            <a:off x="4743450" y="6248400"/>
            <a:ext cx="432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GB" altLang="sv-SE">
                <a:latin typeface="Times New Roman" pitchFamily="18" charset="0"/>
                <a:cs typeface="Times New Roman" pitchFamily="18" charset="0"/>
              </a:rPr>
              <a:t>FAO Irrigation and Drainage paper 61, 2002</a:t>
            </a:r>
            <a:r>
              <a:rPr lang="en-GB" altLang="sv-SE">
                <a:latin typeface="Times New Roman" pitchFamily="18" charset="0"/>
              </a:rPr>
              <a:t> </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p:cNvSpPr>
            <a:spLocks noGrp="1" noChangeArrowheads="1"/>
          </p:cNvSpPr>
          <p:nvPr>
            <p:ph type="title"/>
          </p:nvPr>
        </p:nvSpPr>
        <p:spPr/>
        <p:txBody>
          <a:bodyPr/>
          <a:lstStyle/>
          <a:p>
            <a:pPr eaLnBrk="1" hangingPunct="1"/>
            <a:r>
              <a:rPr lang="en-GB" altLang="sv-SE" smtClean="0"/>
              <a:t>Management of drainage water</a:t>
            </a:r>
            <a:r>
              <a:rPr lang="sv-SE" altLang="sv-SE" smtClean="0"/>
              <a:t/>
            </a:r>
            <a:br>
              <a:rPr lang="sv-SE" altLang="sv-SE" smtClean="0"/>
            </a:br>
            <a:r>
              <a:rPr lang="sv-SE" altLang="sv-SE" smtClean="0"/>
              <a:t> </a:t>
            </a:r>
            <a:r>
              <a:rPr lang="en-GB" altLang="sv-SE" smtClean="0">
                <a:cs typeface="Times New Roman" pitchFamily="18" charset="0"/>
              </a:rPr>
              <a:t>Reuse in IFDM systems</a:t>
            </a:r>
          </a:p>
        </p:txBody>
      </p:sp>
      <p:sp>
        <p:nvSpPr>
          <p:cNvPr id="335874" name="Rectangle 3"/>
          <p:cNvSpPr>
            <a:spLocks noChangeArrowheads="1"/>
          </p:cNvSpPr>
          <p:nvPr/>
        </p:nvSpPr>
        <p:spPr bwMode="auto">
          <a:xfrm>
            <a:off x="2709863" y="1781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endParaRPr lang="sv-SE" altLang="sv-SE"/>
          </a:p>
        </p:txBody>
      </p:sp>
      <p:sp>
        <p:nvSpPr>
          <p:cNvPr id="335875" name="Rectangle 6"/>
          <p:cNvSpPr>
            <a:spLocks noChangeArrowheads="1"/>
          </p:cNvSpPr>
          <p:nvPr/>
        </p:nvSpPr>
        <p:spPr bwMode="auto">
          <a:xfrm>
            <a:off x="2695575" y="16954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endParaRPr lang="sv-SE" altLang="sv-SE"/>
          </a:p>
        </p:txBody>
      </p:sp>
      <p:pic>
        <p:nvPicPr>
          <p:cNvPr id="33587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828800"/>
            <a:ext cx="5427663"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877" name="Text Box 7"/>
          <p:cNvSpPr txBox="1">
            <a:spLocks noChangeArrowheads="1"/>
          </p:cNvSpPr>
          <p:nvPr/>
        </p:nvSpPr>
        <p:spPr bwMode="auto">
          <a:xfrm>
            <a:off x="4743450" y="6415088"/>
            <a:ext cx="432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GB" altLang="sv-SE">
                <a:latin typeface="Times New Roman" pitchFamily="18" charset="0"/>
                <a:cs typeface="Times New Roman" pitchFamily="18" charset="0"/>
              </a:rPr>
              <a:t>FAO Irrigation and Drainage paper 61, 2002</a:t>
            </a:r>
            <a:r>
              <a:rPr lang="en-GB" altLang="sv-SE">
                <a:latin typeface="Times New Roman" pitchFamily="18" charset="0"/>
              </a:rPr>
              <a:t> </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375" y="514350"/>
            <a:ext cx="5429250" cy="5829300"/>
          </a:xfrm>
          <a:prstGeom prst="rect">
            <a:avLst/>
          </a:prstGeom>
        </p:spPr>
      </p:pic>
    </p:spTree>
    <p:extLst>
      <p:ext uri="{BB962C8B-B14F-4D97-AF65-F5344CB8AC3E}">
        <p14:creationId xmlns:p14="http://schemas.microsoft.com/office/powerpoint/2010/main" val="35444986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6897" name="Title 1"/>
          <p:cNvSpPr>
            <a:spLocks noGrp="1"/>
          </p:cNvSpPr>
          <p:nvPr>
            <p:ph type="title"/>
          </p:nvPr>
        </p:nvSpPr>
        <p:spPr/>
        <p:txBody>
          <a:bodyPr/>
          <a:lstStyle/>
          <a:p>
            <a:pPr eaLnBrk="1" hangingPunct="1"/>
            <a:endParaRPr lang="sv-SE" altLang="sv-SE" smtClean="0"/>
          </a:p>
        </p:txBody>
      </p:sp>
      <p:pic>
        <p:nvPicPr>
          <p:cNvPr id="33689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874963" y="1600200"/>
            <a:ext cx="3394075" cy="4525963"/>
          </a:xfr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pPr eaLnBrk="1" hangingPunct="1"/>
            <a:r>
              <a:rPr lang="en-US" altLang="sv-SE" sz="4000" smtClean="0"/>
              <a:t>Drainage to control water logging</a:t>
            </a:r>
            <a:endParaRPr lang="sv-SE" altLang="sv-SE" sz="4000" smtClean="0"/>
          </a:p>
        </p:txBody>
      </p:sp>
      <p:sp>
        <p:nvSpPr>
          <p:cNvPr id="30722" name="Rectangle 3"/>
          <p:cNvSpPr>
            <a:spLocks noGrp="1" noChangeArrowheads="1"/>
          </p:cNvSpPr>
          <p:nvPr>
            <p:ph type="body" idx="1"/>
          </p:nvPr>
        </p:nvSpPr>
        <p:spPr/>
        <p:txBody>
          <a:bodyPr/>
          <a:lstStyle/>
          <a:p>
            <a:pPr eaLnBrk="1" hangingPunct="1"/>
            <a:r>
              <a:rPr lang="en-US" altLang="sv-SE" b="1" smtClean="0"/>
              <a:t>Water logging</a:t>
            </a:r>
            <a:r>
              <a:rPr lang="en-US" altLang="sv-SE" smtClean="0"/>
              <a:t> is the accumulation of excess water in the root zone of the soil.</a:t>
            </a:r>
            <a:endParaRPr lang="sv-SE" altLang="sv-SE" smtClean="0"/>
          </a:p>
        </p:txBody>
      </p:sp>
      <p:pic>
        <p:nvPicPr>
          <p:cNvPr id="30723" name="Picture 5" descr="dalig_dra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9838" y="2854325"/>
            <a:ext cx="41243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pPr eaLnBrk="1" hangingPunct="1"/>
            <a:r>
              <a:rPr lang="en-US" altLang="sv-SE" sz="4000" dirty="0" smtClean="0"/>
              <a:t>Drainage to control water logging</a:t>
            </a:r>
            <a:endParaRPr lang="sv-SE" altLang="sv-SE" sz="4000" dirty="0" smtClean="0"/>
          </a:p>
        </p:txBody>
      </p:sp>
      <p:sp>
        <p:nvSpPr>
          <p:cNvPr id="28674" name="Rectangle 3"/>
          <p:cNvSpPr>
            <a:spLocks noGrp="1" noChangeArrowheads="1"/>
          </p:cNvSpPr>
          <p:nvPr>
            <p:ph type="body" idx="1"/>
          </p:nvPr>
        </p:nvSpPr>
        <p:spPr/>
        <p:txBody>
          <a:bodyPr/>
          <a:lstStyle/>
          <a:p>
            <a:pPr marL="0" indent="0" eaLnBrk="1" hangingPunct="1">
              <a:buNone/>
            </a:pPr>
            <a:r>
              <a:rPr lang="en-US" altLang="sv-SE" dirty="0"/>
              <a:t>Prolonged waterlogging under the surface may not be </a:t>
            </a:r>
            <a:r>
              <a:rPr lang="en-US" altLang="sv-SE" dirty="0" smtClean="0"/>
              <a:t>so obvious</a:t>
            </a:r>
            <a:r>
              <a:rPr lang="en-US" altLang="sv-SE" dirty="0"/>
              <a:t>. Poor drainage conditions may be identified by:</a:t>
            </a:r>
          </a:p>
          <a:p>
            <a:pPr eaLnBrk="1" hangingPunct="1"/>
            <a:r>
              <a:rPr lang="en-US" altLang="sv-SE" dirty="0" smtClean="0"/>
              <a:t>Poor </a:t>
            </a:r>
            <a:r>
              <a:rPr lang="en-US" altLang="sv-SE" dirty="0"/>
              <a:t>crop health or yields: overlaying a yield map onto </a:t>
            </a:r>
            <a:r>
              <a:rPr lang="en-US" altLang="sv-SE" dirty="0" smtClean="0"/>
              <a:t>a field </a:t>
            </a:r>
            <a:r>
              <a:rPr lang="en-US" altLang="sv-SE" dirty="0"/>
              <a:t>drainage map can identify problem areas</a:t>
            </a:r>
          </a:p>
          <a:p>
            <a:pPr eaLnBrk="1" hangingPunct="1"/>
            <a:r>
              <a:rPr lang="en-US" altLang="sv-SE" dirty="0" smtClean="0"/>
              <a:t>High </a:t>
            </a:r>
            <a:r>
              <a:rPr lang="en-US" altLang="sv-SE" dirty="0"/>
              <a:t>surface run-off rates and soil erosion</a:t>
            </a:r>
          </a:p>
          <a:p>
            <a:pPr eaLnBrk="1" hangingPunct="1"/>
            <a:r>
              <a:rPr lang="en-US" altLang="sv-SE" dirty="0" smtClean="0"/>
              <a:t>Limited </a:t>
            </a:r>
            <a:r>
              <a:rPr lang="en-US" altLang="sv-SE" dirty="0"/>
              <a:t>field access without rutting or poaching (</a:t>
            </a:r>
            <a:r>
              <a:rPr lang="en-US" altLang="sv-SE" dirty="0" smtClean="0"/>
              <a:t>animal hoof </a:t>
            </a:r>
            <a:r>
              <a:rPr lang="en-US" altLang="sv-SE" dirty="0"/>
              <a:t>damage) compared with other fields in the </a:t>
            </a:r>
            <a:r>
              <a:rPr lang="en-US" altLang="sv-SE" dirty="0" smtClean="0"/>
              <a:t>area</a:t>
            </a:r>
            <a:endParaRPr lang="sv-SE" altLang="sv-SE" dirty="0" smtClean="0"/>
          </a:p>
        </p:txBody>
      </p:sp>
    </p:spTree>
    <p:extLst>
      <p:ext uri="{BB962C8B-B14F-4D97-AF65-F5344CB8AC3E}">
        <p14:creationId xmlns:p14="http://schemas.microsoft.com/office/powerpoint/2010/main" val="958773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pPr eaLnBrk="1" hangingPunct="1"/>
            <a:r>
              <a:rPr lang="en-US" altLang="sv-SE" sz="4000" dirty="0"/>
              <a:t>Drainage to control water logging</a:t>
            </a:r>
            <a:endParaRPr lang="sv-SE" altLang="sv-SE" sz="4000" dirty="0" smtClean="0"/>
          </a:p>
        </p:txBody>
      </p:sp>
      <p:sp>
        <p:nvSpPr>
          <p:cNvPr id="28674" name="Rectangle 3"/>
          <p:cNvSpPr>
            <a:spLocks noGrp="1" noChangeArrowheads="1"/>
          </p:cNvSpPr>
          <p:nvPr>
            <p:ph type="body" idx="1"/>
          </p:nvPr>
        </p:nvSpPr>
        <p:spPr/>
        <p:txBody>
          <a:bodyPr/>
          <a:lstStyle/>
          <a:p>
            <a:pPr marL="0" indent="0" eaLnBrk="1" hangingPunct="1">
              <a:buNone/>
            </a:pPr>
            <a:r>
              <a:rPr lang="en-US" altLang="sv-SE" dirty="0" smtClean="0"/>
              <a:t>Poor </a:t>
            </a:r>
            <a:r>
              <a:rPr lang="en-US" altLang="sv-SE" dirty="0"/>
              <a:t>drainage conditions may be identified by:</a:t>
            </a:r>
          </a:p>
          <a:p>
            <a:pPr eaLnBrk="1" hangingPunct="1"/>
            <a:r>
              <a:rPr lang="en-US" altLang="sv-SE" dirty="0" smtClean="0"/>
              <a:t>The </a:t>
            </a:r>
            <a:r>
              <a:rPr lang="en-US" altLang="sv-SE" dirty="0"/>
              <a:t>presence of wet-loving plant species, such as </a:t>
            </a:r>
            <a:r>
              <a:rPr lang="en-US" altLang="sv-SE" dirty="0" smtClean="0"/>
              <a:t>common rush </a:t>
            </a:r>
            <a:r>
              <a:rPr lang="en-US" altLang="sv-SE" dirty="0"/>
              <a:t>and redshank</a:t>
            </a:r>
          </a:p>
          <a:p>
            <a:pPr eaLnBrk="1" hangingPunct="1"/>
            <a:r>
              <a:rPr lang="en-US" altLang="sv-SE" dirty="0" smtClean="0"/>
              <a:t>Susceptibility </a:t>
            </a:r>
            <a:r>
              <a:rPr lang="en-US" altLang="sv-SE" dirty="0"/>
              <a:t>to drought due to poor root </a:t>
            </a:r>
            <a:r>
              <a:rPr lang="en-US" altLang="sv-SE" dirty="0" smtClean="0"/>
              <a:t>development and </a:t>
            </a:r>
            <a:r>
              <a:rPr lang="en-US" altLang="sv-SE" dirty="0"/>
              <a:t>limited rainfall percolation into the soil</a:t>
            </a:r>
            <a:endParaRPr lang="sv-SE" altLang="sv-SE" dirty="0" smtClean="0"/>
          </a:p>
          <a:p>
            <a:pPr eaLnBrk="1" hangingPunct="1">
              <a:buFontTx/>
              <a:buNone/>
            </a:pPr>
            <a:endParaRPr lang="sv-SE" altLang="sv-SE" dirty="0" smtClean="0"/>
          </a:p>
        </p:txBody>
      </p:sp>
    </p:spTree>
    <p:extLst>
      <p:ext uri="{BB962C8B-B14F-4D97-AF65-F5344CB8AC3E}">
        <p14:creationId xmlns:p14="http://schemas.microsoft.com/office/powerpoint/2010/main" val="38738382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pPr eaLnBrk="1" hangingPunct="1"/>
            <a:r>
              <a:rPr lang="en-US" altLang="sv-SE" sz="4000" dirty="0"/>
              <a:t>Drainage to control water logging</a:t>
            </a:r>
            <a:endParaRPr lang="sv-SE" altLang="sv-SE" sz="4000" dirty="0" smtClean="0"/>
          </a:p>
        </p:txBody>
      </p:sp>
      <p:sp>
        <p:nvSpPr>
          <p:cNvPr id="28674" name="Rectangle 3"/>
          <p:cNvSpPr>
            <a:spLocks noGrp="1" noChangeArrowheads="1"/>
          </p:cNvSpPr>
          <p:nvPr>
            <p:ph type="body" idx="1"/>
          </p:nvPr>
        </p:nvSpPr>
        <p:spPr>
          <a:xfrm>
            <a:off x="457200" y="1600200"/>
            <a:ext cx="8579296" cy="4525963"/>
          </a:xfrm>
        </p:spPr>
        <p:txBody>
          <a:bodyPr/>
          <a:lstStyle/>
          <a:p>
            <a:pPr eaLnBrk="1" hangingPunct="1">
              <a:buFontTx/>
              <a:buNone/>
            </a:pPr>
            <a:r>
              <a:rPr lang="en-US" altLang="sv-SE" dirty="0"/>
              <a:t>If drainage problems are widespread across the field, it </a:t>
            </a:r>
            <a:r>
              <a:rPr lang="en-US" altLang="sv-SE" dirty="0" smtClean="0"/>
              <a:t>may be </a:t>
            </a:r>
            <a:r>
              <a:rPr lang="en-US" altLang="sv-SE" dirty="0"/>
              <a:t>that:</a:t>
            </a:r>
          </a:p>
          <a:p>
            <a:pPr eaLnBrk="1" hangingPunct="1">
              <a:buFont typeface="Arial" panose="020B0604020202020204" pitchFamily="34" charset="0"/>
              <a:buChar char="•"/>
            </a:pPr>
            <a:r>
              <a:rPr lang="en-US" altLang="sv-SE" dirty="0" smtClean="0"/>
              <a:t>Soil </a:t>
            </a:r>
            <a:r>
              <a:rPr lang="en-US" altLang="sv-SE" dirty="0"/>
              <a:t>management is not adequate</a:t>
            </a:r>
          </a:p>
          <a:p>
            <a:pPr eaLnBrk="1" hangingPunct="1">
              <a:buFont typeface="Arial" panose="020B0604020202020204" pitchFamily="34" charset="0"/>
              <a:buChar char="•"/>
            </a:pPr>
            <a:r>
              <a:rPr lang="en-US" altLang="sv-SE" dirty="0" smtClean="0"/>
              <a:t>No </a:t>
            </a:r>
            <a:r>
              <a:rPr lang="en-US" altLang="sv-SE" dirty="0"/>
              <a:t>drains have been installed</a:t>
            </a:r>
          </a:p>
          <a:p>
            <a:pPr eaLnBrk="1" hangingPunct="1">
              <a:buFont typeface="Arial" panose="020B0604020202020204" pitchFamily="34" charset="0"/>
              <a:buChar char="•"/>
            </a:pPr>
            <a:r>
              <a:rPr lang="en-US" altLang="sv-SE" dirty="0" smtClean="0"/>
              <a:t>Mole </a:t>
            </a:r>
            <a:r>
              <a:rPr lang="en-US" altLang="sv-SE" dirty="0"/>
              <a:t>drains need to be renewed</a:t>
            </a:r>
          </a:p>
          <a:p>
            <a:pPr eaLnBrk="1" hangingPunct="1">
              <a:buFont typeface="Arial" panose="020B0604020202020204" pitchFamily="34" charset="0"/>
              <a:buChar char="•"/>
            </a:pPr>
            <a:r>
              <a:rPr lang="en-US" altLang="sv-SE" dirty="0" smtClean="0"/>
              <a:t>In </a:t>
            </a:r>
            <a:r>
              <a:rPr lang="en-US" altLang="sv-SE" dirty="0"/>
              <a:t>flatter fields, the outfall may simply be blocked</a:t>
            </a:r>
          </a:p>
          <a:p>
            <a:pPr eaLnBrk="1" hangingPunct="1">
              <a:buFont typeface="Arial" panose="020B0604020202020204" pitchFamily="34" charset="0"/>
              <a:buChar char="•"/>
            </a:pPr>
            <a:r>
              <a:rPr lang="en-US" altLang="sv-SE" dirty="0" smtClean="0"/>
              <a:t>The </a:t>
            </a:r>
            <a:r>
              <a:rPr lang="en-US" altLang="sv-SE" dirty="0"/>
              <a:t>drainage system requires maintenance or has </a:t>
            </a:r>
            <a:r>
              <a:rPr lang="en-US" altLang="sv-SE" dirty="0" smtClean="0"/>
              <a:t>reached the </a:t>
            </a:r>
            <a:r>
              <a:rPr lang="en-US" altLang="sv-SE" dirty="0"/>
              <a:t>end of its useful life</a:t>
            </a:r>
            <a:endParaRPr lang="sv-SE" altLang="sv-SE" dirty="0" smtClean="0"/>
          </a:p>
        </p:txBody>
      </p:sp>
    </p:spTree>
    <p:extLst>
      <p:ext uri="{BB962C8B-B14F-4D97-AF65-F5344CB8AC3E}">
        <p14:creationId xmlns:p14="http://schemas.microsoft.com/office/powerpoint/2010/main" val="22154666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concern</a:t>
            </a:r>
            <a:endParaRPr lang="sv-SE" dirty="0"/>
          </a:p>
        </p:txBody>
      </p:sp>
      <p:sp>
        <p:nvSpPr>
          <p:cNvPr id="3" name="Content Placeholder 2"/>
          <p:cNvSpPr>
            <a:spLocks noGrp="1"/>
          </p:cNvSpPr>
          <p:nvPr>
            <p:ph idx="1"/>
          </p:nvPr>
        </p:nvSpPr>
        <p:spPr/>
        <p:txBody>
          <a:bodyPr/>
          <a:lstStyle/>
          <a:p>
            <a:pPr marL="0" indent="0">
              <a:buNone/>
            </a:pPr>
            <a:r>
              <a:rPr lang="en-US" dirty="0" smtClean="0"/>
              <a:t>Surface </a:t>
            </a:r>
            <a:r>
              <a:rPr lang="en-US" dirty="0"/>
              <a:t>run-off may occur which can result in </a:t>
            </a:r>
            <a:r>
              <a:rPr lang="en-US" dirty="0" smtClean="0"/>
              <a:t>transport of ; </a:t>
            </a:r>
          </a:p>
          <a:p>
            <a:r>
              <a:rPr lang="en-US" dirty="0" err="1" smtClean="0"/>
              <a:t>faecal</a:t>
            </a:r>
            <a:r>
              <a:rPr lang="en-US" dirty="0" smtClean="0"/>
              <a:t> material </a:t>
            </a:r>
          </a:p>
          <a:p>
            <a:r>
              <a:rPr lang="en-US" dirty="0" smtClean="0"/>
              <a:t>sediment</a:t>
            </a:r>
            <a:r>
              <a:rPr lang="en-US" dirty="0"/>
              <a:t>, </a:t>
            </a:r>
            <a:endParaRPr lang="en-US" dirty="0" smtClean="0"/>
          </a:p>
          <a:p>
            <a:r>
              <a:rPr lang="en-US" dirty="0" smtClean="0"/>
              <a:t>soil-borne </a:t>
            </a:r>
            <a:r>
              <a:rPr lang="en-US" dirty="0"/>
              <a:t>diseases (</a:t>
            </a:r>
            <a:r>
              <a:rPr lang="en-US" dirty="0" err="1" smtClean="0"/>
              <a:t>eg</a:t>
            </a:r>
            <a:r>
              <a:rPr lang="en-US" dirty="0" smtClean="0"/>
              <a:t> </a:t>
            </a:r>
            <a:r>
              <a:rPr lang="en-US" dirty="0" err="1" smtClean="0"/>
              <a:t>clubroot</a:t>
            </a:r>
            <a:r>
              <a:rPr lang="en-US" dirty="0" smtClean="0"/>
              <a:t>) </a:t>
            </a:r>
          </a:p>
          <a:p>
            <a:r>
              <a:rPr lang="en-US" dirty="0" smtClean="0"/>
              <a:t>nutrients </a:t>
            </a:r>
            <a:r>
              <a:rPr lang="en-US" dirty="0"/>
              <a:t>or agrochemicals </a:t>
            </a:r>
            <a:endParaRPr lang="en-US" dirty="0" smtClean="0"/>
          </a:p>
          <a:p>
            <a:pPr marL="0" indent="0">
              <a:buNone/>
            </a:pPr>
            <a:r>
              <a:rPr lang="en-US" dirty="0" smtClean="0"/>
              <a:t>to </a:t>
            </a:r>
            <a:r>
              <a:rPr lang="en-US" dirty="0"/>
              <a:t>watercourses.</a:t>
            </a:r>
            <a:endParaRPr lang="sv-SE" dirty="0"/>
          </a:p>
        </p:txBody>
      </p:sp>
    </p:spTree>
    <p:extLst>
      <p:ext uri="{BB962C8B-B14F-4D97-AF65-F5344CB8AC3E}">
        <p14:creationId xmlns:p14="http://schemas.microsoft.com/office/powerpoint/2010/main" val="948072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04-01Figure_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27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4"/>
          <p:cNvSpPr txBox="1">
            <a:spLocks noChangeArrowheads="1"/>
          </p:cNvSpPr>
          <p:nvPr/>
        </p:nvSpPr>
        <p:spPr bwMode="auto">
          <a:xfrm>
            <a:off x="2438400" y="152400"/>
            <a:ext cx="4876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12" charset="-128"/>
              </a:defRPr>
            </a:lvl1pPr>
            <a:lvl2pPr marL="742950" indent="-285750" eaLnBrk="0" hangingPunct="0">
              <a:defRPr>
                <a:solidFill>
                  <a:schemeClr val="tx1"/>
                </a:solidFill>
                <a:latin typeface="Arial" charset="0"/>
                <a:ea typeface="ＭＳ Ｐゴシック" pitchFamily="-112" charset="-128"/>
              </a:defRPr>
            </a:lvl2pPr>
            <a:lvl3pPr marL="1143000" indent="-228600" eaLnBrk="0" hangingPunct="0">
              <a:defRPr>
                <a:solidFill>
                  <a:schemeClr val="tx1"/>
                </a:solidFill>
                <a:latin typeface="Arial" charset="0"/>
                <a:ea typeface="ＭＳ Ｐゴシック" pitchFamily="-112" charset="-128"/>
              </a:defRPr>
            </a:lvl3pPr>
            <a:lvl4pPr marL="1600200" indent="-228600" eaLnBrk="0" hangingPunct="0">
              <a:defRPr>
                <a:solidFill>
                  <a:schemeClr val="tx1"/>
                </a:solidFill>
                <a:latin typeface="Arial" charset="0"/>
                <a:ea typeface="ＭＳ Ｐゴシック" pitchFamily="-112" charset="-128"/>
              </a:defRPr>
            </a:lvl4pPr>
            <a:lvl5pPr marL="2057400" indent="-228600" eaLnBrk="0" hangingPunct="0">
              <a:defRPr>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12" charset="-128"/>
              </a:defRPr>
            </a:lvl9pPr>
          </a:lstStyle>
          <a:p>
            <a:pPr algn="ctr" eaLnBrk="1" hangingPunct="1">
              <a:spcBef>
                <a:spcPct val="50000"/>
              </a:spcBef>
            </a:pPr>
            <a:r>
              <a:rPr lang="en-US" altLang="sv-SE" sz="2800"/>
              <a:t>Water or hydrologic cycle</a:t>
            </a:r>
          </a:p>
        </p:txBody>
      </p:sp>
    </p:spTree>
    <p:extLst>
      <p:ext uri="{BB962C8B-B14F-4D97-AF65-F5344CB8AC3E}">
        <p14:creationId xmlns:p14="http://schemas.microsoft.com/office/powerpoint/2010/main" val="1623690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a:xfrm>
            <a:off x="457200" y="0"/>
            <a:ext cx="8229600" cy="620713"/>
          </a:xfrm>
        </p:spPr>
        <p:txBody>
          <a:bodyPr/>
          <a:lstStyle/>
          <a:p>
            <a:pPr eaLnBrk="1" hangingPunct="1"/>
            <a:r>
              <a:rPr lang="sv-SE" altLang="sv-SE" sz="2800" smtClean="0"/>
              <a:t>Erosion</a:t>
            </a:r>
          </a:p>
        </p:txBody>
      </p:sp>
      <p:pic>
        <p:nvPicPr>
          <p:cNvPr id="34818" name="Picture 3" descr="Erosion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11188" y="549275"/>
            <a:ext cx="7921625" cy="5759450"/>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a:xfrm>
            <a:off x="457200" y="0"/>
            <a:ext cx="8229600" cy="620713"/>
          </a:xfrm>
        </p:spPr>
        <p:txBody>
          <a:bodyPr/>
          <a:lstStyle/>
          <a:p>
            <a:pPr eaLnBrk="1" hangingPunct="1"/>
            <a:r>
              <a:rPr lang="sv-SE" altLang="sv-SE" sz="2800" smtClean="0"/>
              <a:t>Erosion – </a:t>
            </a:r>
            <a:r>
              <a:rPr lang="en-US" altLang="sv-SE" sz="2800" smtClean="0"/>
              <a:t>nutrient</a:t>
            </a:r>
            <a:r>
              <a:rPr lang="sv-SE" altLang="sv-SE" sz="2800" smtClean="0"/>
              <a:t> transport</a:t>
            </a:r>
          </a:p>
        </p:txBody>
      </p:sp>
      <p:pic>
        <p:nvPicPr>
          <p:cNvPr id="36866" name="Picture 3" descr="Erosion1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9750" y="765175"/>
            <a:ext cx="8207375" cy="5473700"/>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6"/>
          <p:cNvSpPr>
            <a:spLocks noChangeArrowheads="1"/>
          </p:cNvSpPr>
          <p:nvPr/>
        </p:nvSpPr>
        <p:spPr bwMode="auto">
          <a:xfrm>
            <a:off x="179388" y="1268413"/>
            <a:ext cx="820896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20000"/>
              </a:spcBef>
              <a:buFontTx/>
              <a:buChar char="•"/>
            </a:pPr>
            <a:r>
              <a:rPr lang="en-US" altLang="sv-SE" sz="2800"/>
              <a:t>Combination of soils and climate create need</a:t>
            </a:r>
          </a:p>
        </p:txBody>
      </p:sp>
      <p:sp>
        <p:nvSpPr>
          <p:cNvPr id="38914" name="Rectangle 89"/>
          <p:cNvSpPr>
            <a:spLocks noGrp="1" noChangeArrowheads="1"/>
          </p:cNvSpPr>
          <p:nvPr>
            <p:ph type="title"/>
          </p:nvPr>
        </p:nvSpPr>
        <p:spPr/>
        <p:txBody>
          <a:bodyPr/>
          <a:lstStyle/>
          <a:p>
            <a:pPr eaLnBrk="1" hangingPunct="1"/>
            <a:r>
              <a:rPr lang="en-US" altLang="sv-SE" sz="4000" smtClean="0"/>
              <a:t>Drainage to control water logging</a:t>
            </a:r>
          </a:p>
        </p:txBody>
      </p:sp>
      <p:pic>
        <p:nvPicPr>
          <p:cNvPr id="38915" name="Picture 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677988"/>
            <a:ext cx="6000750"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pPr eaLnBrk="1" hangingPunct="1"/>
            <a:r>
              <a:rPr lang="en-US" altLang="sv-SE" smtClean="0"/>
              <a:t>Drainage to control salinization</a:t>
            </a:r>
            <a:endParaRPr lang="sv-SE" altLang="sv-SE" smtClean="0"/>
          </a:p>
        </p:txBody>
      </p:sp>
      <p:sp>
        <p:nvSpPr>
          <p:cNvPr id="40962" name="Rectangle 3"/>
          <p:cNvSpPr>
            <a:spLocks noGrp="1" noChangeArrowheads="1"/>
          </p:cNvSpPr>
          <p:nvPr>
            <p:ph type="body" idx="1"/>
          </p:nvPr>
        </p:nvSpPr>
        <p:spPr/>
        <p:txBody>
          <a:bodyPr/>
          <a:lstStyle/>
          <a:p>
            <a:pPr eaLnBrk="1" hangingPunct="1"/>
            <a:r>
              <a:rPr lang="en-US" altLang="sv-SE" b="1" smtClean="0"/>
              <a:t>Salinization</a:t>
            </a:r>
            <a:r>
              <a:rPr lang="en-US" altLang="sv-SE" smtClean="0"/>
              <a:t> is the accumulation of soluble salts at the soil surface, or at some point below the soil surface, to levels that have negative effects on plant growth and/or on soils.</a:t>
            </a:r>
            <a:endParaRPr lang="sv-SE" altLang="sv-SE" smtClean="0"/>
          </a:p>
        </p:txBody>
      </p:sp>
      <p:pic>
        <p:nvPicPr>
          <p:cNvPr id="40963" name="Picture 5" descr="Saliniz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463" y="4005263"/>
            <a:ext cx="3217862"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68760"/>
            <a:ext cx="5375910" cy="5223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6" descr="img200208270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3678136"/>
            <a:ext cx="3316224" cy="248716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1"/>
          <p:cNvPicPr>
            <a:picLocks noChangeAspect="1" noChangeArrowheads="1"/>
          </p:cNvPicPr>
          <p:nvPr/>
        </p:nvPicPr>
        <p:blipFill>
          <a:blip r:embed="rId4" cstate="print"/>
          <a:srcRect/>
          <a:stretch>
            <a:fillRect/>
          </a:stretch>
        </p:blipFill>
        <p:spPr bwMode="auto">
          <a:xfrm>
            <a:off x="4831619" y="0"/>
            <a:ext cx="4312381" cy="3908572"/>
          </a:xfrm>
          <a:prstGeom prst="rect">
            <a:avLst/>
          </a:prstGeom>
          <a:noFill/>
          <a:ln w="9525">
            <a:noFill/>
            <a:miter lim="800000"/>
            <a:headEnd/>
            <a:tailEnd/>
          </a:ln>
          <a:effectLst/>
        </p:spPr>
      </p:pic>
      <p:sp>
        <p:nvSpPr>
          <p:cNvPr id="3" name="Title 2"/>
          <p:cNvSpPr>
            <a:spLocks noGrp="1"/>
          </p:cNvSpPr>
          <p:nvPr>
            <p:ph type="title"/>
          </p:nvPr>
        </p:nvSpPr>
        <p:spPr>
          <a:xfrm>
            <a:off x="381000" y="228600"/>
            <a:ext cx="6324600" cy="1143000"/>
          </a:xfrm>
        </p:spPr>
        <p:txBody>
          <a:bodyPr/>
          <a:lstStyle/>
          <a:p>
            <a:r>
              <a:rPr lang="sv-SE" dirty="0"/>
              <a:t>Markavvattning för att förebygga Försaltning</a:t>
            </a:r>
          </a:p>
        </p:txBody>
      </p:sp>
    </p:spTree>
    <p:extLst>
      <p:ext uri="{BB962C8B-B14F-4D97-AF65-F5344CB8AC3E}">
        <p14:creationId xmlns:p14="http://schemas.microsoft.com/office/powerpoint/2010/main" val="41411740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5" descr="saltprobl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6650" y="793750"/>
            <a:ext cx="6870700"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ext Box 6"/>
          <p:cNvSpPr txBox="1">
            <a:spLocks noChangeArrowheads="1"/>
          </p:cNvSpPr>
          <p:nvPr/>
        </p:nvSpPr>
        <p:spPr bwMode="auto">
          <a:xfrm>
            <a:off x="7070725" y="6208713"/>
            <a:ext cx="1657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sv-SE" altLang="sv-SE"/>
              <a:t>Ritzema, 2008</a:t>
            </a:r>
            <a:endParaRPr lang="en-US" altLang="sv-SE"/>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Could not find th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0"/>
            <a:ext cx="4716462"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 name="Picture 3" descr="Could not find th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465638"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4"/>
          <p:cNvSpPr>
            <a:spLocks noGrp="1" noChangeArrowheads="1"/>
          </p:cNvSpPr>
          <p:nvPr>
            <p:ph type="title"/>
          </p:nvPr>
        </p:nvSpPr>
        <p:spPr>
          <a:xfrm>
            <a:off x="457200" y="0"/>
            <a:ext cx="3609975" cy="692150"/>
          </a:xfrm>
        </p:spPr>
        <p:txBody>
          <a:bodyPr/>
          <a:lstStyle/>
          <a:p>
            <a:pPr eaLnBrk="1" hangingPunct="1"/>
            <a:r>
              <a:rPr lang="en-US" altLang="sv-SE" sz="2000" smtClean="0"/>
              <a:t>Fast and even drying</a:t>
            </a:r>
          </a:p>
        </p:txBody>
      </p:sp>
      <p:pic>
        <p:nvPicPr>
          <p:cNvPr id="53252" name="Picture 5" descr="valdran_1"/>
          <p:cNvPicPr>
            <a:picLocks noGrp="1" noChangeAspect="1" noChangeArrowheads="1"/>
          </p:cNvPicPr>
          <p:nvPr>
            <p:ph sz="half" idx="4294967295"/>
          </p:nvPr>
        </p:nvPicPr>
        <p:blipFill>
          <a:blip r:embed="rId5">
            <a:extLst>
              <a:ext uri="{28A0092B-C50C-407E-A947-70E740481C1C}">
                <a14:useLocalDpi xmlns:a14="http://schemas.microsoft.com/office/drawing/2010/main" val="0"/>
              </a:ext>
            </a:extLst>
          </a:blip>
          <a:srcRect/>
          <a:stretch>
            <a:fillRect/>
          </a:stretch>
        </p:blipFill>
        <p:spPr>
          <a:xfrm>
            <a:off x="4284663" y="3357563"/>
            <a:ext cx="4859337" cy="3500437"/>
          </a:xfrm>
        </p:spPr>
      </p:pic>
      <p:pic>
        <p:nvPicPr>
          <p:cNvPr id="53253" name="Picture 6" descr="Could not find the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357563"/>
            <a:ext cx="4500563"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Text Box 7"/>
          <p:cNvSpPr txBox="1">
            <a:spLocks noChangeArrowheads="1"/>
          </p:cNvSpPr>
          <p:nvPr/>
        </p:nvSpPr>
        <p:spPr bwMode="auto">
          <a:xfrm>
            <a:off x="5364163" y="115888"/>
            <a:ext cx="2808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altLang="sv-SE" sz="2000"/>
              <a:t>Even establishment</a:t>
            </a:r>
          </a:p>
        </p:txBody>
      </p:sp>
      <p:sp>
        <p:nvSpPr>
          <p:cNvPr id="53255" name="Text Box 8"/>
          <p:cNvSpPr txBox="1">
            <a:spLocks noChangeArrowheads="1"/>
          </p:cNvSpPr>
          <p:nvPr/>
        </p:nvSpPr>
        <p:spPr bwMode="auto">
          <a:xfrm>
            <a:off x="395288" y="3500438"/>
            <a:ext cx="4032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altLang="sv-SE" sz="2000"/>
              <a:t>Good development, good root environment</a:t>
            </a:r>
          </a:p>
        </p:txBody>
      </p:sp>
      <p:sp>
        <p:nvSpPr>
          <p:cNvPr id="53256" name="Text Box 9"/>
          <p:cNvSpPr txBox="1">
            <a:spLocks noChangeArrowheads="1"/>
          </p:cNvSpPr>
          <p:nvPr/>
        </p:nvSpPr>
        <p:spPr bwMode="auto">
          <a:xfrm>
            <a:off x="5292725" y="3573463"/>
            <a:ext cx="3311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altLang="sv-SE" sz="2000"/>
              <a:t>Good bearing capacity</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pPr eaLnBrk="1" hangingPunct="1"/>
            <a:r>
              <a:rPr lang="en-US" altLang="sv-SE" dirty="0" smtClean="0"/>
              <a:t>Why drainage?</a:t>
            </a:r>
            <a:endParaRPr lang="sv-SE" altLang="sv-SE" dirty="0" smtClean="0"/>
          </a:p>
        </p:txBody>
      </p:sp>
      <p:sp>
        <p:nvSpPr>
          <p:cNvPr id="22531" name="Rectangle 3"/>
          <p:cNvSpPr>
            <a:spLocks noGrp="1" noChangeArrowheads="1"/>
          </p:cNvSpPr>
          <p:nvPr>
            <p:ph type="body" idx="1"/>
          </p:nvPr>
        </p:nvSpPr>
        <p:spPr>
          <a:xfrm>
            <a:off x="395288" y="1484313"/>
            <a:ext cx="8435975" cy="4525962"/>
          </a:xfrm>
        </p:spPr>
        <p:txBody>
          <a:bodyPr/>
          <a:lstStyle/>
          <a:p>
            <a:pPr indent="0" eaLnBrk="1" hangingPunct="1">
              <a:buFontTx/>
              <a:buNone/>
            </a:pPr>
            <a:r>
              <a:rPr lang="en-US" altLang="sv-SE" sz="2800" dirty="0" smtClean="0"/>
              <a:t>The aim of agricultural land drainage is to optimize agricultural production related to:</a:t>
            </a:r>
          </a:p>
          <a:p>
            <a:pPr indent="0" eaLnBrk="1" hangingPunct="1">
              <a:buFontTx/>
              <a:buAutoNum type="arabicPeriod"/>
            </a:pPr>
            <a:r>
              <a:rPr lang="en-US" altLang="sv-SE" sz="2800" dirty="0"/>
              <a:t> </a:t>
            </a:r>
            <a:r>
              <a:rPr lang="en-US" altLang="sv-SE" sz="2600" dirty="0" smtClean="0"/>
              <a:t>conservation of agricultural land</a:t>
            </a:r>
          </a:p>
          <a:p>
            <a:pPr indent="0" eaLnBrk="1" hangingPunct="1">
              <a:buFontTx/>
              <a:buAutoNum type="arabicPeriod"/>
            </a:pPr>
            <a:r>
              <a:rPr lang="en-US" altLang="sv-SE" sz="2600" dirty="0"/>
              <a:t> </a:t>
            </a:r>
            <a:r>
              <a:rPr lang="en-US" altLang="sv-SE" sz="2600" dirty="0" smtClean="0"/>
              <a:t>reclamation of agricultural land</a:t>
            </a:r>
          </a:p>
          <a:p>
            <a:pPr indent="0" eaLnBrk="1" hangingPunct="1">
              <a:buFontTx/>
              <a:buAutoNum type="arabicPeriod"/>
            </a:pPr>
            <a:r>
              <a:rPr lang="en-US" altLang="sv-SE" sz="2600" dirty="0" smtClean="0"/>
              <a:t> optimization of crop yield</a:t>
            </a:r>
          </a:p>
          <a:p>
            <a:pPr indent="0" eaLnBrk="1" hangingPunct="1">
              <a:buFontTx/>
              <a:buAutoNum type="arabicPeriod"/>
            </a:pPr>
            <a:r>
              <a:rPr lang="en-US" altLang="sv-SE" sz="2600" dirty="0" smtClean="0"/>
              <a:t> crop diversification</a:t>
            </a:r>
          </a:p>
          <a:p>
            <a:pPr indent="0" eaLnBrk="1" hangingPunct="1">
              <a:buFontTx/>
              <a:buAutoNum type="arabicPeriod"/>
            </a:pPr>
            <a:r>
              <a:rPr lang="en-US" altLang="sv-SE" sz="2600" dirty="0" smtClean="0"/>
              <a:t> cropping intensification</a:t>
            </a:r>
          </a:p>
          <a:p>
            <a:pPr indent="0" eaLnBrk="1" hangingPunct="1">
              <a:buFontTx/>
              <a:buAutoNum type="arabicPeriod"/>
            </a:pPr>
            <a:r>
              <a:rPr lang="en-US" altLang="sv-SE" sz="2600" dirty="0" smtClean="0"/>
              <a:t> optimization of farm operations</a:t>
            </a:r>
          </a:p>
          <a:p>
            <a:pPr indent="0" eaLnBrk="1" hangingPunct="1">
              <a:buFontTx/>
              <a:buNone/>
            </a:pPr>
            <a:endParaRPr lang="en-US" altLang="sv-SE" dirty="0" smtClean="0"/>
          </a:p>
        </p:txBody>
      </p:sp>
    </p:spTree>
    <p:extLst>
      <p:ext uri="{BB962C8B-B14F-4D97-AF65-F5344CB8AC3E}">
        <p14:creationId xmlns:p14="http://schemas.microsoft.com/office/powerpoint/2010/main" val="18544037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457200" y="115888"/>
            <a:ext cx="8229600" cy="976312"/>
          </a:xfrm>
        </p:spPr>
        <p:txBody>
          <a:bodyPr/>
          <a:lstStyle/>
          <a:p>
            <a:pPr eaLnBrk="1" hangingPunct="1"/>
            <a:r>
              <a:rPr lang="sv-SE" altLang="sv-SE" sz="3600" smtClean="0"/>
              <a:t>Pore system in soil</a:t>
            </a:r>
          </a:p>
        </p:txBody>
      </p:sp>
      <p:sp>
        <p:nvSpPr>
          <p:cNvPr id="3" name="Content Placeholder 2"/>
          <p:cNvSpPr>
            <a:spLocks noGrp="1"/>
          </p:cNvSpPr>
          <p:nvPr>
            <p:ph sz="half" idx="1"/>
          </p:nvPr>
        </p:nvSpPr>
        <p:spPr>
          <a:xfrm>
            <a:off x="457200" y="4121150"/>
            <a:ext cx="4038600" cy="2260600"/>
          </a:xfrm>
        </p:spPr>
        <p:txBody>
          <a:bodyPr>
            <a:normAutofit fontScale="92500" lnSpcReduction="10000"/>
          </a:bodyPr>
          <a:lstStyle/>
          <a:p>
            <a:pPr marL="252000" indent="-252000" eaLnBrk="1" hangingPunct="1">
              <a:defRPr/>
            </a:pPr>
            <a:r>
              <a:rPr lang="en-US" sz="2400" dirty="0" smtClean="0"/>
              <a:t>Ratio of air and water in    the pore system</a:t>
            </a:r>
          </a:p>
          <a:p>
            <a:pPr marL="252000" indent="-252000" eaLnBrk="1" hangingPunct="1">
              <a:defRPr/>
            </a:pPr>
            <a:r>
              <a:rPr lang="en-US" sz="2400" dirty="0" smtClean="0"/>
              <a:t>Pore size distribution</a:t>
            </a:r>
          </a:p>
          <a:p>
            <a:pPr marL="252000" indent="-252000" eaLnBrk="1" hangingPunct="1">
              <a:defRPr/>
            </a:pPr>
            <a:r>
              <a:rPr lang="en-US" sz="2400" dirty="0" smtClean="0"/>
              <a:t>Continuity and tortuosity</a:t>
            </a:r>
            <a:endParaRPr lang="en-US" sz="2400" dirty="0"/>
          </a:p>
        </p:txBody>
      </p:sp>
      <p:sp>
        <p:nvSpPr>
          <p:cNvPr id="7" name="Content Placeholder 6"/>
          <p:cNvSpPr>
            <a:spLocks noGrp="1"/>
          </p:cNvSpPr>
          <p:nvPr>
            <p:ph sz="half" idx="2"/>
          </p:nvPr>
        </p:nvSpPr>
        <p:spPr>
          <a:xfrm>
            <a:off x="4648200" y="4121150"/>
            <a:ext cx="4460875" cy="2260600"/>
          </a:xfrm>
        </p:spPr>
        <p:txBody>
          <a:bodyPr>
            <a:normAutofit fontScale="92500" lnSpcReduction="10000"/>
          </a:bodyPr>
          <a:lstStyle/>
          <a:p>
            <a:pPr marL="252000" indent="-252000" eaLnBrk="1" hangingPunct="1">
              <a:defRPr/>
            </a:pPr>
            <a:r>
              <a:rPr lang="en-US" sz="2400" dirty="0" smtClean="0"/>
              <a:t>Storage and conductivity of water</a:t>
            </a:r>
          </a:p>
          <a:p>
            <a:pPr marL="252000" indent="-252000" eaLnBrk="1" hangingPunct="1">
              <a:defRPr/>
            </a:pPr>
            <a:r>
              <a:rPr lang="en-US" sz="2400" dirty="0" smtClean="0"/>
              <a:t>Gas exchange</a:t>
            </a:r>
          </a:p>
          <a:p>
            <a:pPr marL="252000" indent="-252000" eaLnBrk="1" hangingPunct="1">
              <a:defRPr/>
            </a:pPr>
            <a:r>
              <a:rPr lang="en-US" sz="2400" dirty="0" smtClean="0"/>
              <a:t>Storage and conductivity of  heat </a:t>
            </a:r>
          </a:p>
          <a:p>
            <a:pPr marL="252000" indent="-252000" eaLnBrk="1" hangingPunct="1">
              <a:defRPr/>
            </a:pPr>
            <a:r>
              <a:rPr lang="en-US" sz="2400" dirty="0" smtClean="0"/>
              <a:t>Possibility of root development</a:t>
            </a:r>
            <a:endParaRPr lang="en-US" sz="2400" dirty="0"/>
          </a:p>
        </p:txBody>
      </p:sp>
      <p:pic>
        <p:nvPicPr>
          <p:cNvPr id="58372" name="Picture 6" descr="npo000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2838" y="1250950"/>
            <a:ext cx="2667000" cy="2682875"/>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3">
            <a:extLst/>
          </a:blip>
          <a:srcRect t="13079" r="62677"/>
          <a:stretch/>
        </p:blipFill>
        <p:spPr>
          <a:xfrm>
            <a:off x="4924981" y="1196752"/>
            <a:ext cx="2455331" cy="2681365"/>
          </a:xfrm>
          <a:prstGeom prst="ellipse">
            <a:avLst/>
          </a:prstGeom>
          <a:ln>
            <a:solidFill>
              <a:srgbClr val="000000"/>
            </a:solidFill>
          </a:ln>
        </p:spPr>
      </p:pic>
      <p:sp>
        <p:nvSpPr>
          <p:cNvPr id="11" name="Flowchart: Alternate Process 10"/>
          <p:cNvSpPr/>
          <p:nvPr/>
        </p:nvSpPr>
        <p:spPr>
          <a:xfrm>
            <a:off x="468313" y="4076700"/>
            <a:ext cx="3743325" cy="2160588"/>
          </a:xfrm>
          <a:prstGeom prst="flowChartAlternate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2" name="Flowchart: Alternate Process 11"/>
          <p:cNvSpPr/>
          <p:nvPr/>
        </p:nvSpPr>
        <p:spPr>
          <a:xfrm>
            <a:off x="4643438" y="4076700"/>
            <a:ext cx="4176712" cy="2232025"/>
          </a:xfrm>
          <a:prstGeom prst="flowChartAlternate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3" name="Right Arrow 12"/>
          <p:cNvSpPr/>
          <p:nvPr/>
        </p:nvSpPr>
        <p:spPr>
          <a:xfrm>
            <a:off x="4211638" y="4868863"/>
            <a:ext cx="431800" cy="431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Tree>
    <p:extLst>
      <p:ext uri="{BB962C8B-B14F-4D97-AF65-F5344CB8AC3E}">
        <p14:creationId xmlns:p14="http://schemas.microsoft.com/office/powerpoint/2010/main" val="36151617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179512" y="228600"/>
            <a:ext cx="8964488" cy="1143000"/>
          </a:xfrm>
        </p:spPr>
        <p:txBody>
          <a:bodyPr/>
          <a:lstStyle/>
          <a:p>
            <a:pPr algn="l"/>
            <a:r>
              <a:rPr lang="en-US" altLang="sv-SE" sz="4000" dirty="0" smtClean="0"/>
              <a:t>Optimum composition </a:t>
            </a:r>
            <a:r>
              <a:rPr lang="en-US" altLang="sv-SE" sz="4000" dirty="0"/>
              <a:t>for most crops</a:t>
            </a:r>
          </a:p>
        </p:txBody>
      </p:sp>
      <p:pic>
        <p:nvPicPr>
          <p:cNvPr id="237580" name="Picture 7" descr="npo00000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30363"/>
            <a:ext cx="8534400" cy="4551362"/>
          </a:xfrm>
          <a:prstGeom prst="rect">
            <a:avLst/>
          </a:prstGeom>
          <a:noFill/>
          <a:ln w="9525"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7577" name="Line 9"/>
          <p:cNvSpPr>
            <a:spLocks noChangeShapeType="1"/>
          </p:cNvSpPr>
          <p:nvPr/>
        </p:nvSpPr>
        <p:spPr bwMode="auto">
          <a:xfrm>
            <a:off x="4606925" y="4505325"/>
            <a:ext cx="1574800" cy="0"/>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Tree>
    <p:extLst>
      <p:ext uri="{BB962C8B-B14F-4D97-AF65-F5344CB8AC3E}">
        <p14:creationId xmlns:p14="http://schemas.microsoft.com/office/powerpoint/2010/main" val="14735752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5" descr="06-water-bala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60350"/>
            <a:ext cx="7802562" cy="644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23380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p:txBody>
          <a:bodyPr/>
          <a:lstStyle/>
          <a:p>
            <a:pPr eaLnBrk="1" hangingPunct="1"/>
            <a:r>
              <a:rPr lang="en-GB" altLang="sv-SE" smtClean="0"/>
              <a:t>Environmental impacts of drainage</a:t>
            </a:r>
          </a:p>
        </p:txBody>
      </p:sp>
      <p:sp>
        <p:nvSpPr>
          <p:cNvPr id="55298" name="Rectangle 3"/>
          <p:cNvSpPr>
            <a:spLocks noGrp="1" noChangeArrowheads="1"/>
          </p:cNvSpPr>
          <p:nvPr>
            <p:ph type="body" idx="1"/>
          </p:nvPr>
        </p:nvSpPr>
        <p:spPr/>
        <p:txBody>
          <a:bodyPr/>
          <a:lstStyle/>
          <a:p>
            <a:pPr eaLnBrk="1" hangingPunct="1"/>
            <a:r>
              <a:rPr lang="en-GB" altLang="sv-SE" smtClean="0">
                <a:cs typeface="Times New Roman" pitchFamily="18" charset="0"/>
              </a:rPr>
              <a:t>Impact of drainage on soil conditions</a:t>
            </a:r>
            <a:endParaRPr lang="sv-SE" altLang="sv-SE" smtClean="0"/>
          </a:p>
          <a:p>
            <a:pPr lvl="1" eaLnBrk="1" hangingPunct="1"/>
            <a:r>
              <a:rPr lang="en-GB" altLang="sv-SE" smtClean="0">
                <a:cs typeface="Times New Roman" pitchFamily="18" charset="0"/>
              </a:rPr>
              <a:t>Physical effects</a:t>
            </a:r>
            <a:endParaRPr lang="sv-SE" altLang="sv-SE" smtClean="0"/>
          </a:p>
          <a:p>
            <a:pPr lvl="1" eaLnBrk="1" hangingPunct="1"/>
            <a:r>
              <a:rPr lang="en-GB" altLang="sv-SE" smtClean="0">
                <a:cs typeface="Times New Roman" pitchFamily="18" charset="0"/>
              </a:rPr>
              <a:t>Biological effects</a:t>
            </a:r>
            <a:endParaRPr lang="sv-SE" altLang="sv-SE" smtClean="0"/>
          </a:p>
          <a:p>
            <a:pPr lvl="1" eaLnBrk="1" hangingPunct="1"/>
            <a:r>
              <a:rPr lang="en-GB" altLang="sv-SE" smtClean="0">
                <a:cs typeface="Times New Roman" pitchFamily="18" charset="0"/>
              </a:rPr>
              <a:t>Chemical effects</a:t>
            </a:r>
            <a:r>
              <a:rPr lang="en-GB" altLang="sv-SE" smtClean="0"/>
              <a:t> </a:t>
            </a:r>
            <a:endParaRPr lang="sv-SE" altLang="sv-SE" smtClean="0"/>
          </a:p>
          <a:p>
            <a:pPr eaLnBrk="1" hangingPunct="1"/>
            <a:r>
              <a:rPr lang="en-GB" altLang="sv-SE" smtClean="0">
                <a:cs typeface="Times New Roman" pitchFamily="18" charset="0"/>
              </a:rPr>
              <a:t>Hydrological impact of a drainage system</a:t>
            </a:r>
          </a:p>
          <a:p>
            <a:pPr eaLnBrk="1" hangingPunct="1"/>
            <a:r>
              <a:rPr lang="en-GB" altLang="sv-SE" smtClean="0">
                <a:cs typeface="Times New Roman" pitchFamily="18" charset="0"/>
              </a:rPr>
              <a:t>Water quality impacts</a:t>
            </a:r>
            <a:r>
              <a:rPr lang="en-GB" altLang="sv-SE" smtClean="0"/>
              <a:t> </a:t>
            </a:r>
          </a:p>
        </p:txBody>
      </p:sp>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914400" y="1397000"/>
          <a:ext cx="6781800" cy="4546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7346" name="TextBox 3"/>
          <p:cNvSpPr txBox="1">
            <a:spLocks noChangeArrowheads="1"/>
          </p:cNvSpPr>
          <p:nvPr/>
        </p:nvSpPr>
        <p:spPr bwMode="auto">
          <a:xfrm>
            <a:off x="539750" y="282575"/>
            <a:ext cx="80851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GB" altLang="sv-SE" sz="4000"/>
              <a:t>Environmental impacts of drainage</a:t>
            </a:r>
            <a:endParaRPr lang="sv-SE" altLang="sv-SE" sz="400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p:txBody>
          <a:bodyPr/>
          <a:lstStyle/>
          <a:p>
            <a:pPr eaLnBrk="1" hangingPunct="1"/>
            <a:r>
              <a:rPr lang="en-GB" altLang="sv-SE" smtClean="0">
                <a:cs typeface="Times New Roman" pitchFamily="18" charset="0"/>
              </a:rPr>
              <a:t>Impact of drainage on soil conditions</a:t>
            </a:r>
          </a:p>
        </p:txBody>
      </p:sp>
      <p:sp>
        <p:nvSpPr>
          <p:cNvPr id="65538" name="Rectangle 3"/>
          <p:cNvSpPr>
            <a:spLocks noGrp="1" noChangeArrowheads="1"/>
          </p:cNvSpPr>
          <p:nvPr>
            <p:ph type="body" idx="1"/>
          </p:nvPr>
        </p:nvSpPr>
        <p:spPr/>
        <p:txBody>
          <a:bodyPr/>
          <a:lstStyle/>
          <a:p>
            <a:pPr eaLnBrk="1" hangingPunct="1">
              <a:buFontTx/>
              <a:buNone/>
            </a:pPr>
            <a:r>
              <a:rPr lang="sv-SE" altLang="sv-SE" dirty="0" smtClean="0">
                <a:cs typeface="Times New Roman" pitchFamily="18" charset="0"/>
              </a:rPr>
              <a:t>S</a:t>
            </a:r>
            <a:r>
              <a:rPr lang="en-GB" altLang="sv-SE" dirty="0" smtClean="0">
                <a:cs typeface="Times New Roman" pitchFamily="18" charset="0"/>
              </a:rPr>
              <a:t>oil physical impacts</a:t>
            </a:r>
            <a:endParaRPr lang="sv-SE" altLang="sv-SE" dirty="0" smtClean="0"/>
          </a:p>
          <a:p>
            <a:pPr eaLnBrk="1" hangingPunct="1"/>
            <a:r>
              <a:rPr lang="en-GB" altLang="sv-SE" dirty="0" smtClean="0">
                <a:cs typeface="Times New Roman" pitchFamily="18" charset="0"/>
              </a:rPr>
              <a:t>soil aeration</a:t>
            </a:r>
          </a:p>
          <a:p>
            <a:pPr eaLnBrk="1" hangingPunct="1"/>
            <a:r>
              <a:rPr lang="en-GB" altLang="sv-SE" dirty="0" smtClean="0">
                <a:cs typeface="Times New Roman" pitchFamily="18" charset="0"/>
              </a:rPr>
              <a:t>soil structure and consistency</a:t>
            </a:r>
          </a:p>
          <a:p>
            <a:pPr eaLnBrk="1" hangingPunct="1"/>
            <a:r>
              <a:rPr lang="en-GB" altLang="sv-SE" dirty="0" smtClean="0">
                <a:cs typeface="Times New Roman" pitchFamily="18" charset="0"/>
              </a:rPr>
              <a:t>soil temperature</a:t>
            </a:r>
            <a:endParaRPr lang="sv-SE" altLang="sv-SE" dirty="0" smtClean="0">
              <a:cs typeface="Times New Roman" pitchFamily="18" charset="0"/>
            </a:endParaRPr>
          </a:p>
          <a:p>
            <a:pPr eaLnBrk="1" hangingPunct="1"/>
            <a:r>
              <a:rPr lang="en-GB" altLang="sv-SE" dirty="0" smtClean="0">
                <a:cs typeface="Times New Roman" pitchFamily="18" charset="0"/>
              </a:rPr>
              <a:t>irreversible shrinkage</a:t>
            </a:r>
            <a:r>
              <a:rPr lang="sv-SE" altLang="sv-SE" dirty="0" smtClean="0">
                <a:cs typeface="Times New Roman" pitchFamily="18" charset="0"/>
              </a:rPr>
              <a:t> (gyttja </a:t>
            </a:r>
            <a:r>
              <a:rPr lang="sv-SE" altLang="sv-SE" dirty="0" err="1" smtClean="0">
                <a:cs typeface="Times New Roman" pitchFamily="18" charset="0"/>
              </a:rPr>
              <a:t>soil</a:t>
            </a:r>
            <a:r>
              <a:rPr lang="sv-SE" altLang="sv-SE" dirty="0" smtClean="0">
                <a:cs typeface="Times New Roman" pitchFamily="18" charset="0"/>
              </a:rPr>
              <a:t>)</a:t>
            </a:r>
          </a:p>
          <a:p>
            <a:pPr eaLnBrk="1" hangingPunct="1"/>
            <a:r>
              <a:rPr lang="en-GB" altLang="sv-SE" dirty="0" smtClean="0">
                <a:cs typeface="Times New Roman" pitchFamily="18" charset="0"/>
              </a:rPr>
              <a:t>subsidence </a:t>
            </a:r>
            <a:r>
              <a:rPr lang="sv-SE" altLang="sv-SE" dirty="0" smtClean="0">
                <a:cs typeface="Times New Roman" pitchFamily="18" charset="0"/>
              </a:rPr>
              <a:t>(</a:t>
            </a:r>
            <a:r>
              <a:rPr lang="sv-SE" altLang="sv-SE" dirty="0" err="1" smtClean="0">
                <a:cs typeface="Times New Roman" pitchFamily="18" charset="0"/>
              </a:rPr>
              <a:t>peat</a:t>
            </a:r>
            <a:r>
              <a:rPr lang="sv-SE" altLang="sv-SE" dirty="0" smtClean="0">
                <a:cs typeface="Times New Roman" pitchFamily="18" charset="0"/>
              </a:rPr>
              <a:t> </a:t>
            </a:r>
            <a:r>
              <a:rPr lang="sv-SE" altLang="sv-SE" dirty="0" err="1" smtClean="0">
                <a:cs typeface="Times New Roman" pitchFamily="18" charset="0"/>
              </a:rPr>
              <a:t>soils</a:t>
            </a:r>
            <a:r>
              <a:rPr lang="sv-SE" altLang="sv-SE" dirty="0" smtClean="0">
                <a:cs typeface="Times New Roman" pitchFamily="18" charset="0"/>
              </a:rPr>
              <a:t>)</a:t>
            </a:r>
            <a:r>
              <a:rPr lang="en-GB" altLang="sv-SE" dirty="0" smtClean="0"/>
              <a:t> </a:t>
            </a:r>
          </a:p>
        </p:txBody>
      </p:sp>
    </p:spTree>
    <p:extLst>
      <p:ext uri="{BB962C8B-B14F-4D97-AF65-F5344CB8AC3E}">
        <p14:creationId xmlns:p14="http://schemas.microsoft.com/office/powerpoint/2010/main" val="2080279127"/>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p:txBody>
          <a:bodyPr/>
          <a:lstStyle/>
          <a:p>
            <a:pPr eaLnBrk="1" hangingPunct="1"/>
            <a:r>
              <a:rPr lang="en-GB" altLang="sv-SE" sz="3200" smtClean="0"/>
              <a:t>Environmental impacts of drainage</a:t>
            </a:r>
          </a:p>
        </p:txBody>
      </p:sp>
      <p:pic>
        <p:nvPicPr>
          <p:cNvPr id="5939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331913" y="1268413"/>
            <a:ext cx="6530975" cy="5021262"/>
          </a:xfrm>
        </p:spPr>
      </p:pic>
      <p:sp>
        <p:nvSpPr>
          <p:cNvPr id="59395" name="TextBox 4"/>
          <p:cNvSpPr txBox="1">
            <a:spLocks noChangeArrowheads="1"/>
          </p:cNvSpPr>
          <p:nvPr/>
        </p:nvSpPr>
        <p:spPr bwMode="auto">
          <a:xfrm>
            <a:off x="6588125" y="6092825"/>
            <a:ext cx="203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sv-SE" altLang="sv-SE"/>
              <a:t>Oosterbaan, 1994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Rectangle 6"/>
          <p:cNvSpPr>
            <a:spLocks noGrp="1" noChangeArrowheads="1"/>
          </p:cNvSpPr>
          <p:nvPr>
            <p:ph type="title"/>
          </p:nvPr>
        </p:nvSpPr>
        <p:spPr/>
        <p:txBody>
          <a:bodyPr/>
          <a:lstStyle/>
          <a:p>
            <a:r>
              <a:rPr lang="en-US" altLang="sv-SE" dirty="0"/>
              <a:t>Soil Aeration</a:t>
            </a:r>
          </a:p>
        </p:txBody>
      </p:sp>
      <p:sp>
        <p:nvSpPr>
          <p:cNvPr id="12291" name="Rectangle 3"/>
          <p:cNvSpPr>
            <a:spLocks noGrp="1" noChangeArrowheads="1"/>
          </p:cNvSpPr>
          <p:nvPr>
            <p:ph type="body" idx="1"/>
          </p:nvPr>
        </p:nvSpPr>
        <p:spPr/>
        <p:txBody>
          <a:bodyPr/>
          <a:lstStyle/>
          <a:p>
            <a:pPr marL="508000" indent="-508000">
              <a:buFontTx/>
              <a:buAutoNum type="romanUcPeriod"/>
            </a:pPr>
            <a:r>
              <a:rPr lang="en-US" altLang="sv-SE" dirty="0" smtClean="0"/>
              <a:t>Process </a:t>
            </a:r>
            <a:r>
              <a:rPr lang="en-US" altLang="sv-SE" dirty="0"/>
              <a:t>of Soil Aeration</a:t>
            </a:r>
          </a:p>
          <a:p>
            <a:pPr marL="508000" indent="-508000">
              <a:buFontTx/>
              <a:buAutoNum type="romanUcPeriod"/>
            </a:pPr>
            <a:endParaRPr lang="en-US" altLang="sv-SE" dirty="0"/>
          </a:p>
          <a:p>
            <a:pPr marL="508000" indent="-508000">
              <a:buFontTx/>
              <a:buAutoNum type="romanUcPeriod"/>
            </a:pPr>
            <a:r>
              <a:rPr lang="en-US" altLang="sv-SE" dirty="0"/>
              <a:t>Characterizing Soil Aeration</a:t>
            </a:r>
          </a:p>
          <a:p>
            <a:pPr marL="508000" indent="-508000">
              <a:buFontTx/>
              <a:buAutoNum type="romanUcPeriod"/>
            </a:pPr>
            <a:endParaRPr lang="en-US" altLang="sv-SE" dirty="0"/>
          </a:p>
          <a:p>
            <a:pPr marL="508000" indent="-508000">
              <a:buFontTx/>
              <a:buAutoNum type="romanUcPeriod"/>
            </a:pPr>
            <a:r>
              <a:rPr lang="en-US" altLang="sv-SE" dirty="0"/>
              <a:t>Factors Affecting Soil Aeration</a:t>
            </a:r>
          </a:p>
          <a:p>
            <a:pPr marL="508000" indent="-508000">
              <a:buFontTx/>
              <a:buAutoNum type="romanUcPeriod"/>
            </a:pPr>
            <a:endParaRPr lang="en-US" altLang="sv-SE" dirty="0"/>
          </a:p>
          <a:p>
            <a:pPr marL="508000" indent="-508000">
              <a:buFontTx/>
              <a:buAutoNum type="romanUcPeriod"/>
            </a:pPr>
            <a:r>
              <a:rPr lang="en-US" altLang="sv-SE" dirty="0"/>
              <a:t>Ecosystem Effects of Soil Aeration</a:t>
            </a:r>
          </a:p>
        </p:txBody>
      </p:sp>
    </p:spTree>
    <p:extLst>
      <p:ext uri="{BB962C8B-B14F-4D97-AF65-F5344CB8AC3E}">
        <p14:creationId xmlns:p14="http://schemas.microsoft.com/office/powerpoint/2010/main" val="4848818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685800" y="304800"/>
            <a:ext cx="7772400" cy="5791200"/>
          </a:xfrm>
        </p:spPr>
        <p:txBody>
          <a:bodyPr/>
          <a:lstStyle/>
          <a:p>
            <a:pPr marL="508000" indent="-508000">
              <a:buFontTx/>
              <a:buNone/>
            </a:pPr>
            <a:r>
              <a:rPr lang="en-US" altLang="sv-SE" dirty="0">
                <a:solidFill>
                  <a:schemeClr val="tx1"/>
                </a:solidFill>
              </a:rPr>
              <a:t>I.  Process of Soil Aeration</a:t>
            </a:r>
          </a:p>
          <a:p>
            <a:pPr marL="508000" indent="-508000">
              <a:buFontTx/>
              <a:buAutoNum type="alphaUcPeriod"/>
            </a:pPr>
            <a:r>
              <a:rPr lang="en-US" altLang="sv-SE" sz="2400" dirty="0" smtClean="0"/>
              <a:t>O</a:t>
            </a:r>
            <a:r>
              <a:rPr lang="en-US" altLang="sv-SE" sz="2400" baseline="-25000" dirty="0" smtClean="0"/>
              <a:t>2</a:t>
            </a:r>
            <a:r>
              <a:rPr lang="en-US" altLang="sv-SE" sz="2400" dirty="0" smtClean="0"/>
              <a:t> </a:t>
            </a:r>
            <a:r>
              <a:rPr lang="en-US" altLang="sv-SE" sz="2400" dirty="0"/>
              <a:t>availability in field</a:t>
            </a:r>
          </a:p>
          <a:p>
            <a:pPr marL="965200" lvl="1" indent="-508000">
              <a:buFontTx/>
              <a:buAutoNum type="arabicPeriod"/>
            </a:pPr>
            <a:r>
              <a:rPr lang="en-US" altLang="sv-SE" sz="2400" dirty="0"/>
              <a:t>soil </a:t>
            </a:r>
            <a:r>
              <a:rPr lang="en-US" altLang="sv-SE" sz="2400" dirty="0" err="1"/>
              <a:t>macroporosity</a:t>
            </a:r>
            <a:r>
              <a:rPr lang="en-US" altLang="sv-SE" sz="2400" dirty="0"/>
              <a:t> (texture/structure)</a:t>
            </a:r>
          </a:p>
          <a:p>
            <a:pPr marL="965200" lvl="1" indent="-508000">
              <a:buFontTx/>
              <a:buAutoNum type="arabicPeriod"/>
            </a:pPr>
            <a:r>
              <a:rPr lang="en-US" altLang="sv-SE" sz="2400" dirty="0"/>
              <a:t>soil water content (proportion of porosity filled with air)</a:t>
            </a:r>
          </a:p>
          <a:p>
            <a:pPr marL="965200" lvl="1" indent="-508000">
              <a:buFontTx/>
              <a:buAutoNum type="arabicPeriod"/>
            </a:pPr>
            <a:r>
              <a:rPr lang="en-US" altLang="sv-SE" sz="2400" dirty="0"/>
              <a:t>O</a:t>
            </a:r>
            <a:r>
              <a:rPr lang="en-US" altLang="sv-SE" sz="2400" baseline="-25000" dirty="0"/>
              <a:t>2</a:t>
            </a:r>
            <a:r>
              <a:rPr lang="en-US" altLang="sv-SE" sz="2400" dirty="0"/>
              <a:t> consumption by respiring organisms (plant roots and microbes)</a:t>
            </a:r>
          </a:p>
          <a:p>
            <a:pPr marL="508000" indent="-508000">
              <a:buFontTx/>
              <a:buAutoNum type="alphaUcPeriod"/>
            </a:pPr>
            <a:r>
              <a:rPr lang="en-US" altLang="sv-SE" sz="2400" dirty="0"/>
              <a:t>Excess Moisture</a:t>
            </a:r>
          </a:p>
          <a:p>
            <a:pPr marL="965200" lvl="1" indent="-508000">
              <a:buFontTx/>
              <a:buAutoNum type="arabicPeriod"/>
            </a:pPr>
            <a:r>
              <a:rPr lang="en-US" altLang="sv-SE" sz="2400" dirty="0"/>
              <a:t>water saturated/waterlogged: </a:t>
            </a:r>
            <a:r>
              <a:rPr lang="en-US" altLang="sv-SE" sz="2400" dirty="0">
                <a:solidFill>
                  <a:schemeClr val="tx1"/>
                </a:solidFill>
              </a:rPr>
              <a:t>condition when all or nearly all of the soil pores are filled with H</a:t>
            </a:r>
            <a:r>
              <a:rPr lang="en-US" altLang="sv-SE" sz="2400" baseline="-25000" dirty="0">
                <a:solidFill>
                  <a:schemeClr val="tx1"/>
                </a:solidFill>
              </a:rPr>
              <a:t>2</a:t>
            </a:r>
            <a:r>
              <a:rPr lang="en-US" altLang="sv-SE" sz="2400" dirty="0">
                <a:solidFill>
                  <a:schemeClr val="tx1"/>
                </a:solidFill>
              </a:rPr>
              <a:t>O</a:t>
            </a:r>
          </a:p>
          <a:p>
            <a:pPr marL="965200" lvl="1" indent="-508000">
              <a:buFontTx/>
              <a:buAutoNum type="arabicPeriod"/>
            </a:pPr>
            <a:r>
              <a:rPr lang="en-US" altLang="sv-SE" sz="2400" dirty="0"/>
              <a:t>adaption</a:t>
            </a:r>
          </a:p>
          <a:p>
            <a:pPr marL="508000" indent="-508000">
              <a:buFontTx/>
              <a:buAutoNum type="alphaUcPeriod"/>
            </a:pPr>
            <a:r>
              <a:rPr lang="en-US" altLang="sv-SE" sz="2400" dirty="0"/>
              <a:t>Gas exchange</a:t>
            </a:r>
          </a:p>
          <a:p>
            <a:pPr marL="965200" lvl="1" indent="-508000">
              <a:buFontTx/>
              <a:buAutoNum type="arabicPeriod"/>
            </a:pPr>
            <a:r>
              <a:rPr lang="en-US" altLang="sv-SE" sz="2400" dirty="0"/>
              <a:t>mass flow</a:t>
            </a:r>
          </a:p>
          <a:p>
            <a:pPr marL="965200" lvl="1" indent="-508000">
              <a:buFontTx/>
              <a:buAutoNum type="arabicPeriod"/>
            </a:pPr>
            <a:r>
              <a:rPr lang="en-US" altLang="sv-SE" sz="2400" dirty="0" smtClean="0"/>
              <a:t>diffusion</a:t>
            </a:r>
            <a:endParaRPr lang="en-US" altLang="sv-SE" sz="2400" dirty="0"/>
          </a:p>
          <a:p>
            <a:pPr marL="965200" lvl="1" indent="-508000">
              <a:buFontTx/>
              <a:buAutoNum type="arabicPeriod"/>
            </a:pPr>
            <a:endParaRPr lang="en-US" altLang="sv-SE" dirty="0"/>
          </a:p>
          <a:p>
            <a:pPr marL="965200" lvl="1" indent="-508000">
              <a:buFontTx/>
              <a:buNone/>
            </a:pPr>
            <a:endParaRPr lang="en-US" altLang="sv-SE" dirty="0"/>
          </a:p>
        </p:txBody>
      </p:sp>
    </p:spTree>
    <p:extLst>
      <p:ext uri="{BB962C8B-B14F-4D97-AF65-F5344CB8AC3E}">
        <p14:creationId xmlns:p14="http://schemas.microsoft.com/office/powerpoint/2010/main" val="36172228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7512050" cy="528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sv-SE" dirty="0" err="1" smtClean="0"/>
              <a:t>Soil</a:t>
            </a:r>
            <a:r>
              <a:rPr lang="sv-SE" dirty="0" smtClean="0"/>
              <a:t> gas </a:t>
            </a:r>
            <a:r>
              <a:rPr lang="sv-SE" dirty="0" err="1" smtClean="0"/>
              <a:t>exchange</a:t>
            </a:r>
            <a:endParaRPr lang="sv-SE" dirty="0"/>
          </a:p>
        </p:txBody>
      </p:sp>
      <p:sp>
        <p:nvSpPr>
          <p:cNvPr id="5" name="TextBox 4"/>
          <p:cNvSpPr txBox="1"/>
          <p:nvPr/>
        </p:nvSpPr>
        <p:spPr>
          <a:xfrm>
            <a:off x="2987824" y="1772816"/>
            <a:ext cx="3390672" cy="369332"/>
          </a:xfrm>
          <a:prstGeom prst="rect">
            <a:avLst/>
          </a:prstGeom>
          <a:solidFill>
            <a:schemeClr val="bg1"/>
          </a:solidFill>
        </p:spPr>
        <p:txBody>
          <a:bodyPr wrap="none" rtlCol="0">
            <a:spAutoFit/>
          </a:bodyPr>
          <a:lstStyle/>
          <a:p>
            <a:r>
              <a:rPr lang="sv-SE" dirty="0" smtClean="0"/>
              <a:t>                                                  </a:t>
            </a:r>
            <a:endParaRPr lang="sv-SE" dirty="0"/>
          </a:p>
        </p:txBody>
      </p:sp>
    </p:spTree>
    <p:extLst>
      <p:ext uri="{BB962C8B-B14F-4D97-AF65-F5344CB8AC3E}">
        <p14:creationId xmlns:p14="http://schemas.microsoft.com/office/powerpoint/2010/main" val="26895703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5"/>
          <p:cNvSpPr>
            <a:spLocks noGrp="1" noChangeArrowheads="1"/>
          </p:cNvSpPr>
          <p:nvPr>
            <p:ph type="title"/>
          </p:nvPr>
        </p:nvSpPr>
        <p:spPr>
          <a:xfrm>
            <a:off x="685800" y="76200"/>
            <a:ext cx="7772400" cy="1143000"/>
          </a:xfrm>
        </p:spPr>
        <p:txBody>
          <a:bodyPr/>
          <a:lstStyle/>
          <a:p>
            <a:r>
              <a:rPr lang="en-US" altLang="sv-SE" dirty="0" smtClean="0"/>
              <a:t>Diffusion</a:t>
            </a:r>
            <a:endParaRPr lang="en-US" altLang="sv-SE" dirty="0"/>
          </a:p>
        </p:txBody>
      </p:sp>
      <p:pic>
        <p:nvPicPr>
          <p:cNvPr id="14343" name="Picture 7" descr="Figure 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143000"/>
            <a:ext cx="8610600" cy="5335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623470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Demand</a:t>
            </a:r>
            <a:r>
              <a:rPr lang="sv-SE" dirty="0" smtClean="0"/>
              <a:t> - </a:t>
            </a:r>
            <a:r>
              <a:rPr lang="sv-SE" dirty="0" err="1" smtClean="0"/>
              <a:t>Storage</a:t>
            </a:r>
            <a:endParaRPr lang="sv-SE" dirty="0"/>
          </a:p>
        </p:txBody>
      </p:sp>
      <p:graphicFrame>
        <p:nvGraphicFramePr>
          <p:cNvPr id="3" name="Table 2"/>
          <p:cNvGraphicFramePr>
            <a:graphicFrameLocks noGrp="1"/>
          </p:cNvGraphicFramePr>
          <p:nvPr>
            <p:extLst>
              <p:ext uri="{D42A27DB-BD31-4B8C-83A1-F6EECF244321}">
                <p14:modId xmlns:p14="http://schemas.microsoft.com/office/powerpoint/2010/main" val="4223318791"/>
              </p:ext>
            </p:extLst>
          </p:nvPr>
        </p:nvGraphicFramePr>
        <p:xfrm>
          <a:off x="1524000" y="1668408"/>
          <a:ext cx="6096000" cy="2123440"/>
        </p:xfrm>
        <a:graphic>
          <a:graphicData uri="http://schemas.openxmlformats.org/drawingml/2006/table">
            <a:tbl>
              <a:tblPr firstRow="1" bandRow="1">
                <a:tableStyleId>{2D5ABB26-0587-4C30-8999-92F81FD0307C}</a:tableStyleId>
              </a:tblPr>
              <a:tblGrid>
                <a:gridCol w="2032000"/>
                <a:gridCol w="2032000"/>
                <a:gridCol w="2032000"/>
              </a:tblGrid>
              <a:tr h="370840">
                <a:tc gridSpan="3">
                  <a:txBody>
                    <a:bodyPr/>
                    <a:lstStyle/>
                    <a:p>
                      <a:r>
                        <a:rPr lang="en-US" b="1" noProof="0" dirty="0" smtClean="0"/>
                        <a:t>Demand: </a:t>
                      </a:r>
                      <a:r>
                        <a:rPr lang="en-US" b="0" noProof="0" dirty="0" smtClean="0"/>
                        <a:t>Productive crop, one cropping season</a:t>
                      </a:r>
                      <a:r>
                        <a:rPr lang="en-US" b="0" baseline="0" noProof="0" dirty="0" smtClean="0"/>
                        <a:t> (coarse estimation)</a:t>
                      </a:r>
                      <a:endParaRPr lang="en-US" b="1" noProof="0" dirty="0"/>
                    </a:p>
                  </a:txBody>
                  <a:tcPr/>
                </a:tc>
                <a:tc hMerge="1">
                  <a:txBody>
                    <a:bodyPr/>
                    <a:lstStyle/>
                    <a:p>
                      <a:endParaRPr lang="sv-SE" baseline="30000" dirty="0"/>
                    </a:p>
                  </a:txBody>
                  <a:tcPr/>
                </a:tc>
                <a:tc hMerge="1">
                  <a:txBody>
                    <a:bodyPr/>
                    <a:lstStyle/>
                    <a:p>
                      <a:endParaRPr lang="sv-SE" baseline="30000" dirty="0"/>
                    </a:p>
                  </a:txBody>
                  <a:tcPr/>
                </a:tc>
              </a:tr>
              <a:tr h="370840">
                <a:tc>
                  <a:txBody>
                    <a:bodyPr/>
                    <a:lstStyle/>
                    <a:p>
                      <a:r>
                        <a:rPr lang="en-US" noProof="0" dirty="0" smtClean="0"/>
                        <a:t>Water</a:t>
                      </a:r>
                      <a:endParaRPr lang="en-US" noProof="0" dirty="0"/>
                    </a:p>
                  </a:txBody>
                  <a:tcPr/>
                </a:tc>
                <a:tc>
                  <a:txBody>
                    <a:bodyPr/>
                    <a:lstStyle/>
                    <a:p>
                      <a:r>
                        <a:rPr lang="sv-SE" dirty="0" smtClean="0"/>
                        <a:t>4</a:t>
                      </a:r>
                      <a:r>
                        <a:rPr lang="sv-SE" baseline="0" dirty="0" smtClean="0"/>
                        <a:t> 000 000 kg ha</a:t>
                      </a:r>
                      <a:r>
                        <a:rPr lang="sv-SE" baseline="30000" dirty="0" smtClean="0"/>
                        <a:t>-1</a:t>
                      </a:r>
                      <a:endParaRPr lang="sv-SE" baseline="30000" dirty="0"/>
                    </a:p>
                  </a:txBody>
                  <a:tcPr/>
                </a:tc>
                <a:tc>
                  <a:txBody>
                    <a:bodyPr/>
                    <a:lstStyle/>
                    <a:p>
                      <a:r>
                        <a:rPr lang="sv-SE" dirty="0" smtClean="0"/>
                        <a:t>4 000 m</a:t>
                      </a:r>
                      <a:r>
                        <a:rPr lang="sv-SE" baseline="30000" dirty="0" smtClean="0"/>
                        <a:t>3</a:t>
                      </a:r>
                      <a:r>
                        <a:rPr lang="sv-SE" dirty="0" smtClean="0"/>
                        <a:t> ha</a:t>
                      </a:r>
                      <a:r>
                        <a:rPr lang="sv-SE" baseline="30000" dirty="0" smtClean="0"/>
                        <a:t>-1</a:t>
                      </a:r>
                      <a:endParaRPr lang="sv-SE" baseline="30000" dirty="0"/>
                    </a:p>
                  </a:txBody>
                  <a:tcPr/>
                </a:tc>
              </a:tr>
              <a:tr h="370840">
                <a:tc>
                  <a:txBody>
                    <a:bodyPr/>
                    <a:lstStyle/>
                    <a:p>
                      <a:r>
                        <a:rPr lang="en-US" noProof="0" dirty="0" smtClean="0"/>
                        <a:t>Oxygen</a:t>
                      </a:r>
                      <a:endParaRPr lang="en-US" noProof="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dirty="0" smtClean="0"/>
                        <a:t>8 000 </a:t>
                      </a:r>
                      <a:r>
                        <a:rPr lang="sv-SE" baseline="0" dirty="0" smtClean="0"/>
                        <a:t>kg ha</a:t>
                      </a:r>
                      <a:r>
                        <a:rPr lang="sv-SE" baseline="30000" dirty="0" smtClean="0"/>
                        <a:t>-1</a:t>
                      </a:r>
                    </a:p>
                  </a:txBody>
                  <a:tcPr/>
                </a:tc>
                <a:tc>
                  <a:txBody>
                    <a:bodyPr/>
                    <a:lstStyle/>
                    <a:p>
                      <a:r>
                        <a:rPr lang="sv-SE" dirty="0" smtClean="0"/>
                        <a:t>10 000 m</a:t>
                      </a:r>
                      <a:r>
                        <a:rPr lang="sv-SE" baseline="30000" dirty="0" smtClean="0"/>
                        <a:t>3</a:t>
                      </a:r>
                      <a:r>
                        <a:rPr lang="sv-SE" dirty="0" smtClean="0"/>
                        <a:t> ha</a:t>
                      </a:r>
                      <a:r>
                        <a:rPr lang="sv-SE" baseline="30000" dirty="0" smtClean="0"/>
                        <a:t>-1</a:t>
                      </a:r>
                      <a:endParaRPr lang="sv-SE" dirty="0"/>
                    </a:p>
                  </a:txBody>
                  <a:tcPr/>
                </a:tc>
              </a:tr>
              <a:tr h="370840">
                <a:tc>
                  <a:txBody>
                    <a:bodyPr/>
                    <a:lstStyle/>
                    <a:p>
                      <a:r>
                        <a:rPr lang="en-US" noProof="0" dirty="0" smtClean="0"/>
                        <a:t>Nitrogen</a:t>
                      </a:r>
                      <a:endParaRPr lang="en-US" noProof="0" dirty="0"/>
                    </a:p>
                  </a:txBody>
                  <a:tcPr/>
                </a:tc>
                <a:tc>
                  <a:txBody>
                    <a:bodyPr/>
                    <a:lstStyle/>
                    <a:p>
                      <a:r>
                        <a:rPr lang="sv-SE" dirty="0" smtClean="0"/>
                        <a:t>200 </a:t>
                      </a:r>
                      <a:r>
                        <a:rPr lang="sv-SE" baseline="0" dirty="0" smtClean="0"/>
                        <a:t>kg ha</a:t>
                      </a:r>
                      <a:r>
                        <a:rPr lang="sv-SE" baseline="30000" dirty="0" smtClean="0"/>
                        <a:t>-1</a:t>
                      </a:r>
                      <a:endParaRPr lang="sv-SE" dirty="0"/>
                    </a:p>
                  </a:txBody>
                  <a:tcPr/>
                </a:tc>
                <a:tc>
                  <a:txBody>
                    <a:bodyPr/>
                    <a:lstStyle/>
                    <a:p>
                      <a:endParaRPr lang="sv-SE" dirty="0"/>
                    </a:p>
                  </a:txBody>
                  <a:tcPr/>
                </a:tc>
              </a:tr>
              <a:tr h="370840">
                <a:tc gridSpan="3">
                  <a:txBody>
                    <a:bodyPr/>
                    <a:lstStyle/>
                    <a:p>
                      <a:r>
                        <a:rPr lang="en-US" noProof="0" dirty="0" smtClean="0"/>
                        <a:t>Ca 20 % oxygen in air→ 50 000 m</a:t>
                      </a:r>
                      <a:r>
                        <a:rPr lang="en-US" baseline="30000" noProof="0" dirty="0" smtClean="0"/>
                        <a:t>3</a:t>
                      </a:r>
                      <a:r>
                        <a:rPr lang="en-US" noProof="0" dirty="0" smtClean="0"/>
                        <a:t> ha</a:t>
                      </a:r>
                      <a:r>
                        <a:rPr lang="en-US" baseline="30000" noProof="0" dirty="0" smtClean="0"/>
                        <a:t>-1</a:t>
                      </a:r>
                      <a:endParaRPr lang="en-US" noProof="0" dirty="0"/>
                    </a:p>
                  </a:txBody>
                  <a:tcPr/>
                </a:tc>
                <a:tc hMerge="1">
                  <a:txBody>
                    <a:bodyPr/>
                    <a:lstStyle/>
                    <a:p>
                      <a:endParaRPr lang="sv-SE" dirty="0"/>
                    </a:p>
                  </a:txBody>
                  <a:tcPr/>
                </a:tc>
                <a:tc hMerge="1">
                  <a:txBody>
                    <a:bodyPr/>
                    <a:lstStyle/>
                    <a:p>
                      <a:endParaRPr lang="sv-SE" dirty="0"/>
                    </a:p>
                  </a:txBody>
                  <a:tcPr/>
                </a:tc>
              </a:tr>
            </a:tbl>
          </a:graphicData>
        </a:graphic>
      </p:graphicFrame>
      <p:sp>
        <p:nvSpPr>
          <p:cNvPr id="6" name="TextBox 5"/>
          <p:cNvSpPr txBox="1"/>
          <p:nvPr/>
        </p:nvSpPr>
        <p:spPr>
          <a:xfrm>
            <a:off x="1543838" y="3789040"/>
            <a:ext cx="6287940" cy="2031325"/>
          </a:xfrm>
          <a:prstGeom prst="rect">
            <a:avLst/>
          </a:prstGeom>
          <a:noFill/>
        </p:spPr>
        <p:txBody>
          <a:bodyPr wrap="none" rtlCol="0">
            <a:spAutoFit/>
          </a:bodyPr>
          <a:lstStyle/>
          <a:p>
            <a:r>
              <a:rPr lang="en-US" b="1" dirty="0" smtClean="0"/>
              <a:t>Assumption: 	</a:t>
            </a:r>
            <a:r>
              <a:rPr lang="en-US" dirty="0" smtClean="0"/>
              <a:t>Available water 200 mm → 2 000 m</a:t>
            </a:r>
            <a:r>
              <a:rPr lang="en-US" baseline="30000" dirty="0" smtClean="0"/>
              <a:t>3</a:t>
            </a:r>
            <a:r>
              <a:rPr lang="en-US" dirty="0" smtClean="0"/>
              <a:t> ha</a:t>
            </a:r>
            <a:r>
              <a:rPr lang="en-US" baseline="30000" dirty="0" smtClean="0"/>
              <a:t>-1</a:t>
            </a:r>
            <a:r>
              <a:rPr lang="en-US" dirty="0" smtClean="0"/>
              <a:t> </a:t>
            </a:r>
          </a:p>
          <a:p>
            <a:r>
              <a:rPr lang="en-US" dirty="0" smtClean="0"/>
              <a:t>		Available air → 1 000 m</a:t>
            </a:r>
            <a:r>
              <a:rPr lang="en-US" baseline="30000" dirty="0" smtClean="0"/>
              <a:t>3</a:t>
            </a:r>
            <a:r>
              <a:rPr lang="en-US" dirty="0" smtClean="0"/>
              <a:t> ha</a:t>
            </a:r>
            <a:r>
              <a:rPr lang="en-US" baseline="30000" dirty="0" smtClean="0"/>
              <a:t>-1</a:t>
            </a:r>
            <a:r>
              <a:rPr lang="en-US" dirty="0" smtClean="0"/>
              <a:t> </a:t>
            </a:r>
          </a:p>
          <a:p>
            <a:endParaRPr lang="en-US" dirty="0" smtClean="0"/>
          </a:p>
          <a:p>
            <a:r>
              <a:rPr lang="en-US" b="1" dirty="0" smtClean="0"/>
              <a:t>Crop demand:</a:t>
            </a:r>
            <a:r>
              <a:rPr lang="en-US" dirty="0" smtClean="0"/>
              <a:t> 	2 storages of water</a:t>
            </a:r>
          </a:p>
          <a:p>
            <a:r>
              <a:rPr lang="en-US" dirty="0" smtClean="0"/>
              <a:t>		50 storages of air</a:t>
            </a:r>
          </a:p>
          <a:p>
            <a:endParaRPr lang="en-US" dirty="0" smtClean="0"/>
          </a:p>
          <a:p>
            <a:r>
              <a:rPr lang="en-US" b="1" dirty="0" smtClean="0"/>
              <a:t>Oxygen will last 2 to 3 days!</a:t>
            </a:r>
            <a:r>
              <a:rPr lang="sv-SE" b="1" dirty="0" smtClean="0"/>
              <a:t> </a:t>
            </a:r>
            <a:endParaRPr lang="sv-SE" b="1" dirty="0"/>
          </a:p>
        </p:txBody>
      </p:sp>
    </p:spTree>
    <p:extLst>
      <p:ext uri="{BB962C8B-B14F-4D97-AF65-F5344CB8AC3E}">
        <p14:creationId xmlns:p14="http://schemas.microsoft.com/office/powerpoint/2010/main" val="34116934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a:xfrm>
            <a:off x="685800" y="304800"/>
            <a:ext cx="7772400" cy="5791200"/>
          </a:xfrm>
        </p:spPr>
        <p:txBody>
          <a:bodyPr/>
          <a:lstStyle/>
          <a:p>
            <a:pPr marL="508000" indent="-508000">
              <a:buFontTx/>
              <a:buNone/>
            </a:pPr>
            <a:r>
              <a:rPr lang="en-US" altLang="sv-SE" dirty="0">
                <a:solidFill>
                  <a:schemeClr val="tx1"/>
                </a:solidFill>
              </a:rPr>
              <a:t>II.  Characterizing Soil Aeration</a:t>
            </a:r>
          </a:p>
          <a:p>
            <a:pPr marL="508000" indent="-508000">
              <a:buFontTx/>
              <a:buAutoNum type="alphaUcPeriod"/>
            </a:pPr>
            <a:r>
              <a:rPr lang="en-US" altLang="sv-SE" dirty="0" smtClean="0"/>
              <a:t>Composition</a:t>
            </a:r>
            <a:endParaRPr lang="en-US" altLang="sv-SE" dirty="0"/>
          </a:p>
          <a:p>
            <a:pPr marL="965200" lvl="1" indent="-508000">
              <a:buFontTx/>
              <a:buAutoNum type="arabicPeriod"/>
            </a:pPr>
            <a:r>
              <a:rPr lang="en-US" altLang="sv-SE" dirty="0"/>
              <a:t>O</a:t>
            </a:r>
            <a:r>
              <a:rPr lang="en-US" altLang="sv-SE" baseline="-25000" dirty="0"/>
              <a:t>2</a:t>
            </a:r>
          </a:p>
          <a:p>
            <a:pPr marL="965200" lvl="1" indent="-508000">
              <a:buFontTx/>
              <a:buAutoNum type="arabicPeriod"/>
            </a:pPr>
            <a:r>
              <a:rPr lang="en-US" altLang="sv-SE" dirty="0"/>
              <a:t>CO</a:t>
            </a:r>
            <a:r>
              <a:rPr lang="en-US" altLang="sv-SE" baseline="-25000" dirty="0"/>
              <a:t>2  </a:t>
            </a:r>
          </a:p>
          <a:p>
            <a:pPr marL="965200" lvl="1" indent="-508000">
              <a:buFontTx/>
              <a:buAutoNum type="arabicPeriod"/>
            </a:pPr>
            <a:r>
              <a:rPr lang="en-US" altLang="sv-SE" dirty="0"/>
              <a:t>other gases</a:t>
            </a:r>
          </a:p>
          <a:p>
            <a:pPr marL="508000" indent="-508000">
              <a:buFontTx/>
              <a:buAutoNum type="alphaUcPeriod"/>
            </a:pPr>
            <a:r>
              <a:rPr lang="en-US" altLang="sv-SE" dirty="0"/>
              <a:t>Air-filled porosity</a:t>
            </a:r>
          </a:p>
          <a:p>
            <a:pPr marL="965200" lvl="1" indent="-508000">
              <a:buFontTx/>
              <a:buAutoNum type="arabicPeriod"/>
            </a:pPr>
            <a:r>
              <a:rPr lang="en-US" altLang="sv-SE" dirty="0"/>
              <a:t>ideal composition</a:t>
            </a:r>
            <a:endParaRPr lang="en-US" altLang="sv-SE" dirty="0">
              <a:solidFill>
                <a:schemeClr val="tx1"/>
              </a:solidFill>
            </a:endParaRPr>
          </a:p>
          <a:p>
            <a:pPr marL="965200" lvl="1" indent="-508000">
              <a:buFontTx/>
              <a:buAutoNum type="arabicPeriod"/>
            </a:pPr>
            <a:r>
              <a:rPr lang="en-US" altLang="sv-SE" dirty="0"/>
              <a:t>O</a:t>
            </a:r>
            <a:r>
              <a:rPr lang="en-US" altLang="sv-SE" baseline="-25000" dirty="0"/>
              <a:t>2</a:t>
            </a:r>
            <a:r>
              <a:rPr lang="en-US" altLang="sv-SE" dirty="0"/>
              <a:t> diffusion through water&lt;&lt;&lt;&lt;&lt;air</a:t>
            </a:r>
          </a:p>
          <a:p>
            <a:pPr marL="508000" indent="-508000">
              <a:buFontTx/>
              <a:buAutoNum type="alphaUcPeriod"/>
            </a:pPr>
            <a:r>
              <a:rPr lang="en-US" altLang="sv-SE" dirty="0"/>
              <a:t>Chemical redox potential</a:t>
            </a:r>
          </a:p>
          <a:p>
            <a:pPr marL="965200" lvl="1" indent="-508000">
              <a:buFontTx/>
              <a:buAutoNum type="arabicPeriod"/>
            </a:pPr>
            <a:r>
              <a:rPr lang="en-US" altLang="sv-SE" dirty="0" smtClean="0"/>
              <a:t>redox</a:t>
            </a:r>
            <a:endParaRPr lang="en-US" altLang="sv-SE" dirty="0"/>
          </a:p>
          <a:p>
            <a:pPr marL="965200" lvl="1" indent="-508000">
              <a:buFontTx/>
              <a:buAutoNum type="arabicPeriod"/>
            </a:pPr>
            <a:r>
              <a:rPr lang="en-US" altLang="sv-SE" dirty="0"/>
              <a:t>role of O</a:t>
            </a:r>
            <a:r>
              <a:rPr lang="en-US" altLang="sv-SE" baseline="-25000" dirty="0"/>
              <a:t>2</a:t>
            </a:r>
          </a:p>
          <a:p>
            <a:pPr marL="965200" lvl="1" indent="-508000">
              <a:buFontTx/>
              <a:buAutoNum type="arabicPeriod"/>
            </a:pPr>
            <a:r>
              <a:rPr lang="en-US" altLang="sv-SE" dirty="0"/>
              <a:t>other e</a:t>
            </a:r>
            <a:r>
              <a:rPr lang="en-US" altLang="sv-SE" baseline="30000" dirty="0"/>
              <a:t>-</a:t>
            </a:r>
            <a:r>
              <a:rPr lang="en-US" altLang="sv-SE" dirty="0"/>
              <a:t> </a:t>
            </a:r>
            <a:r>
              <a:rPr lang="en-US" altLang="sv-SE" dirty="0" smtClean="0"/>
              <a:t>acceptors</a:t>
            </a:r>
            <a:endParaRPr lang="en-US" altLang="sv-SE" dirty="0">
              <a:solidFill>
                <a:schemeClr val="tx1"/>
              </a:solidFill>
            </a:endParaRPr>
          </a:p>
          <a:p>
            <a:pPr marL="965200" lvl="1" indent="-508000">
              <a:buFontTx/>
              <a:buAutoNum type="arabicPeriod"/>
            </a:pPr>
            <a:endParaRPr lang="en-US" altLang="sv-SE" dirty="0"/>
          </a:p>
          <a:p>
            <a:pPr marL="965200" lvl="1" indent="-508000">
              <a:buFontTx/>
              <a:buNone/>
            </a:pPr>
            <a:endParaRPr lang="en-US" altLang="sv-SE" dirty="0"/>
          </a:p>
        </p:txBody>
      </p:sp>
    </p:spTree>
    <p:extLst>
      <p:ext uri="{BB962C8B-B14F-4D97-AF65-F5344CB8AC3E}">
        <p14:creationId xmlns:p14="http://schemas.microsoft.com/office/powerpoint/2010/main" val="1795764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lstStyle/>
          <a:p>
            <a:pPr eaLnBrk="1" hangingPunct="1"/>
            <a:r>
              <a:rPr lang="sv-SE" altLang="sv-SE" smtClean="0"/>
              <a:t>Land </a:t>
            </a:r>
            <a:r>
              <a:rPr lang="en-GB" altLang="sv-SE" smtClean="0"/>
              <a:t>drainage</a:t>
            </a:r>
          </a:p>
        </p:txBody>
      </p:sp>
      <p:sp>
        <p:nvSpPr>
          <p:cNvPr id="17410" name="Text Box 3"/>
          <p:cNvSpPr txBox="1">
            <a:spLocks noChangeArrowheads="1"/>
          </p:cNvSpPr>
          <p:nvPr/>
        </p:nvSpPr>
        <p:spPr bwMode="auto">
          <a:xfrm>
            <a:off x="746125" y="2020888"/>
            <a:ext cx="73025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GB" altLang="sv-SE" sz="2400"/>
              <a:t>“Land drainage is removal of excess surface and </a:t>
            </a:r>
            <a:endParaRPr lang="sv-SE" altLang="sv-SE" sz="2400"/>
          </a:p>
          <a:p>
            <a:r>
              <a:rPr lang="en-GB" altLang="sv-SE" sz="2400"/>
              <a:t>subsurface water from land to enhance crop growth, </a:t>
            </a:r>
            <a:endParaRPr lang="sv-SE" altLang="sv-SE" sz="2400"/>
          </a:p>
          <a:p>
            <a:r>
              <a:rPr lang="en-GB" altLang="sv-SE" sz="2400"/>
              <a:t>including the removal of soluble salts from the soil”</a:t>
            </a:r>
          </a:p>
        </p:txBody>
      </p:sp>
      <p:sp>
        <p:nvSpPr>
          <p:cNvPr id="17411" name="Text Box 4"/>
          <p:cNvSpPr txBox="1">
            <a:spLocks noChangeArrowheads="1"/>
          </p:cNvSpPr>
          <p:nvPr/>
        </p:nvSpPr>
        <p:spPr bwMode="auto">
          <a:xfrm>
            <a:off x="746125" y="3998913"/>
            <a:ext cx="6838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GB" altLang="sv-SE">
                <a:cs typeface="Times New Roman" pitchFamily="18" charset="0"/>
              </a:rPr>
              <a:t>International Commission on Irrigation and Drainage (ICID, 1979)</a:t>
            </a:r>
            <a:r>
              <a:rPr lang="en-GB" altLang="sv-SE"/>
              <a: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p:txBody>
          <a:bodyPr/>
          <a:lstStyle/>
          <a:p>
            <a:pPr eaLnBrk="1" hangingPunct="1"/>
            <a:r>
              <a:rPr lang="en-US" altLang="sv-SE" sz="4000" dirty="0"/>
              <a:t>Composition of soil air </a:t>
            </a:r>
            <a:r>
              <a:rPr lang="sv-SE" altLang="sv-SE" sz="4000" dirty="0" smtClean="0"/>
              <a:t>(</a:t>
            </a:r>
            <a:r>
              <a:rPr lang="sv-SE" altLang="sv-SE" sz="4000" dirty="0" err="1" smtClean="0"/>
              <a:t>Volume</a:t>
            </a:r>
            <a:r>
              <a:rPr lang="sv-SE" altLang="sv-SE" sz="4000" dirty="0" smtClean="0"/>
              <a:t>%)</a:t>
            </a:r>
            <a:endParaRPr lang="en-US" altLang="sv-SE" sz="4000" dirty="0" smtClean="0"/>
          </a:p>
        </p:txBody>
      </p:sp>
      <p:graphicFrame>
        <p:nvGraphicFramePr>
          <p:cNvPr id="22649" name="Group 121"/>
          <p:cNvGraphicFramePr>
            <a:graphicFrameLocks noGrp="1"/>
          </p:cNvGraphicFramePr>
          <p:nvPr>
            <p:ph idx="1"/>
            <p:extLst>
              <p:ext uri="{D42A27DB-BD31-4B8C-83A1-F6EECF244321}">
                <p14:modId xmlns:p14="http://schemas.microsoft.com/office/powerpoint/2010/main" val="872682113"/>
              </p:ext>
            </p:extLst>
          </p:nvPr>
        </p:nvGraphicFramePr>
        <p:xfrm>
          <a:off x="539552" y="1981200"/>
          <a:ext cx="8208912" cy="4114800"/>
        </p:xfrm>
        <a:graphic>
          <a:graphicData uri="http://schemas.openxmlformats.org/drawingml/2006/table">
            <a:tbl>
              <a:tblPr/>
              <a:tblGrid>
                <a:gridCol w="1978051"/>
                <a:gridCol w="1087928"/>
                <a:gridCol w="1858544"/>
                <a:gridCol w="1642195"/>
                <a:gridCol w="1642194"/>
              </a:tblGrid>
              <a:tr h="1371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sv-SE" sz="2400" b="0" i="0" u="none" strike="noStrike" cap="none" normalizeH="0" baseline="0" dirty="0" smtClean="0">
                        <a:ln>
                          <a:noFill/>
                        </a:ln>
                        <a:solidFill>
                          <a:schemeClr val="tx1"/>
                        </a:solidFill>
                        <a:effectLst/>
                        <a:latin typeface="Arial" charset="0"/>
                      </a:endParaRPr>
                    </a:p>
                  </a:txBody>
                  <a:tcPr horzOverflow="overflow">
                    <a:lnL cap="flat">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sv-SE" sz="2400" b="1"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sv-SE" sz="2400" b="1" i="0" u="none" strike="noStrike" cap="none" normalizeH="0" baseline="0" smtClean="0">
                          <a:ln>
                            <a:noFill/>
                          </a:ln>
                          <a:solidFill>
                            <a:schemeClr val="tx1"/>
                          </a:solidFill>
                          <a:effectLst/>
                          <a:latin typeface="Arial" charset="0"/>
                        </a:rPr>
                        <a:t>N</a:t>
                      </a:r>
                      <a:r>
                        <a:rPr kumimoji="0" lang="sv-SE" sz="2400" b="1" i="0" u="none" strike="noStrike" cap="none" normalizeH="0" baseline="-25000" smtClean="0">
                          <a:ln>
                            <a:noFill/>
                          </a:ln>
                          <a:solidFill>
                            <a:schemeClr val="tx1"/>
                          </a:solidFill>
                          <a:effectLst/>
                          <a:latin typeface="Arial" charset="0"/>
                        </a:rPr>
                        <a:t>2</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endParaRPr>
                    </a:p>
                  </a:txBody>
                  <a:tcPr horzOverflow="overflow">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sv-SE" sz="2400" b="1"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sv-SE" sz="2400" b="1" i="0" u="none" strike="noStrike" cap="none" normalizeH="0" baseline="0" smtClean="0">
                          <a:ln>
                            <a:noFill/>
                          </a:ln>
                          <a:solidFill>
                            <a:schemeClr val="tx1"/>
                          </a:solidFill>
                          <a:effectLst/>
                          <a:latin typeface="Arial" charset="0"/>
                        </a:rPr>
                        <a:t>O</a:t>
                      </a:r>
                      <a:r>
                        <a:rPr kumimoji="0" lang="sv-SE" sz="2400" b="1" i="0" u="none" strike="noStrike" cap="none" normalizeH="0" baseline="-25000" smtClean="0">
                          <a:ln>
                            <a:noFill/>
                          </a:ln>
                          <a:solidFill>
                            <a:schemeClr val="tx1"/>
                          </a:solidFill>
                          <a:effectLst/>
                          <a:latin typeface="Arial" charset="0"/>
                        </a:rPr>
                        <a:t>2</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endParaRPr>
                    </a:p>
                  </a:txBody>
                  <a:tcPr horzOverflow="overflow">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sv-SE" sz="2400" b="1"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sv-SE" sz="2400" b="1" i="0" u="none" strike="noStrike" cap="none" normalizeH="0" baseline="0" smtClean="0">
                          <a:ln>
                            <a:noFill/>
                          </a:ln>
                          <a:solidFill>
                            <a:schemeClr val="tx1"/>
                          </a:solidFill>
                          <a:effectLst/>
                          <a:latin typeface="Arial" charset="0"/>
                        </a:rPr>
                        <a:t>CO</a:t>
                      </a:r>
                      <a:r>
                        <a:rPr kumimoji="0" lang="sv-SE" sz="2400" b="1" i="0" u="none" strike="noStrike" cap="none" normalizeH="0" baseline="-25000" smtClean="0">
                          <a:ln>
                            <a:noFill/>
                          </a:ln>
                          <a:solidFill>
                            <a:schemeClr val="tx1"/>
                          </a:solidFill>
                          <a:effectLst/>
                          <a:latin typeface="Arial" charset="0"/>
                        </a:rPr>
                        <a:t>2</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endParaRPr>
                    </a:p>
                  </a:txBody>
                  <a:tcPr horzOverflow="overflow">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sv-SE" sz="2400" b="1"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sv-SE" sz="2400" b="1" i="0" u="none" strike="noStrike" cap="none" normalizeH="0" baseline="0" smtClean="0">
                          <a:ln>
                            <a:noFill/>
                          </a:ln>
                          <a:solidFill>
                            <a:schemeClr val="tx1"/>
                          </a:solidFill>
                          <a:effectLst/>
                          <a:latin typeface="Arial" charset="0"/>
                        </a:rPr>
                        <a:t>CH</a:t>
                      </a:r>
                      <a:r>
                        <a:rPr kumimoji="0" lang="sv-SE" sz="2400" b="1" i="0" u="none" strike="noStrike" cap="none" normalizeH="0" baseline="-25000" smtClean="0">
                          <a:ln>
                            <a:noFill/>
                          </a:ln>
                          <a:solidFill>
                            <a:schemeClr val="tx1"/>
                          </a:solidFill>
                          <a:effectLst/>
                          <a:latin typeface="Arial" charset="0"/>
                        </a:rPr>
                        <a:t>4</a:t>
                      </a:r>
                      <a:endParaRPr kumimoji="0" lang="en-US" sz="2400" b="1" i="0" u="none" strike="noStrike" cap="none" normalizeH="0" baseline="-25000" smtClean="0">
                        <a:ln>
                          <a:noFill/>
                        </a:ln>
                        <a:solidFill>
                          <a:schemeClr val="tx1"/>
                        </a:solidFill>
                        <a:effectLst/>
                        <a:latin typeface="Arial" charset="0"/>
                      </a:endParaRPr>
                    </a:p>
                  </a:txBody>
                  <a:tcPr horzOverflow="overflow">
                    <a:lnL>
                      <a:noFill/>
                    </a:lnL>
                    <a:lnR cap="flat">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371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noProof="0" dirty="0" smtClean="0">
                          <a:ln>
                            <a:noFill/>
                          </a:ln>
                          <a:solidFill>
                            <a:schemeClr val="tx1"/>
                          </a:solidFill>
                          <a:effectLst/>
                          <a:latin typeface="Arial" charset="0"/>
                        </a:rPr>
                        <a:t>Atmosphere</a:t>
                      </a:r>
                    </a:p>
                  </a:txBody>
                  <a:tcPr horzOverflow="overflow">
                    <a:lnL cap="flat">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noProof="0" dirty="0" smtClean="0">
                          <a:ln>
                            <a:noFill/>
                          </a:ln>
                          <a:solidFill>
                            <a:schemeClr val="tx1"/>
                          </a:solidFill>
                          <a:effectLst/>
                          <a:latin typeface="Arial" charset="0"/>
                        </a:rPr>
                        <a:t>78</a:t>
                      </a:r>
                    </a:p>
                  </a:txBody>
                  <a:tcPr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noProof="0" dirty="0" smtClean="0">
                          <a:ln>
                            <a:noFill/>
                          </a:ln>
                          <a:solidFill>
                            <a:schemeClr val="tx1"/>
                          </a:solidFill>
                          <a:effectLst/>
                          <a:latin typeface="Arial" charset="0"/>
                        </a:rPr>
                        <a:t>21</a:t>
                      </a:r>
                    </a:p>
                  </a:txBody>
                  <a:tcPr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noProof="0" dirty="0" smtClean="0">
                          <a:ln>
                            <a:noFill/>
                          </a:ln>
                          <a:solidFill>
                            <a:schemeClr val="tx1"/>
                          </a:solidFill>
                          <a:effectLst/>
                          <a:latin typeface="Arial" charset="0"/>
                        </a:rPr>
                        <a:t>0,035</a:t>
                      </a:r>
                    </a:p>
                  </a:txBody>
                  <a:tcPr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noProof="0" dirty="0" smtClean="0">
                          <a:ln>
                            <a:noFill/>
                          </a:ln>
                          <a:solidFill>
                            <a:schemeClr val="tx1"/>
                          </a:solidFill>
                          <a:effectLst/>
                          <a:latin typeface="Arial" charset="0"/>
                        </a:rPr>
                        <a:t>Trace</a:t>
                      </a:r>
                    </a:p>
                  </a:txBody>
                  <a:tcPr horzOverflow="overflow">
                    <a:lnL>
                      <a:noFill/>
                    </a:lnL>
                    <a:lnR cap="flat">
                      <a:noFill/>
                    </a:lnR>
                    <a:lnT w="28575" cap="flat" cmpd="sng" algn="ctr">
                      <a:solidFill>
                        <a:schemeClr val="tx1"/>
                      </a:solidFill>
                      <a:prstDash val="solid"/>
                      <a:round/>
                      <a:headEnd type="none" w="med" len="med"/>
                      <a:tailEnd type="none" w="med" len="med"/>
                    </a:lnT>
                    <a:lnB>
                      <a:noFill/>
                    </a:lnB>
                    <a:lnTlToBr>
                      <a:noFill/>
                    </a:lnTlToBr>
                    <a:lnBlToTr>
                      <a:noFill/>
                    </a:lnBlToTr>
                    <a:noFill/>
                  </a:tcPr>
                </a:tc>
              </a:tr>
              <a:tr h="1371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noProof="0" dirty="0" smtClean="0">
                          <a:ln>
                            <a:noFill/>
                          </a:ln>
                          <a:solidFill>
                            <a:schemeClr val="tx1"/>
                          </a:solidFill>
                          <a:effectLst/>
                          <a:latin typeface="Arial" charset="0"/>
                        </a:rPr>
                        <a:t>Soil air</a:t>
                      </a:r>
                    </a:p>
                  </a:txBody>
                  <a:tcPr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noProof="0" dirty="0" smtClean="0">
                          <a:ln>
                            <a:noFill/>
                          </a:ln>
                          <a:solidFill>
                            <a:schemeClr val="tx1"/>
                          </a:solidFill>
                          <a:effectLst/>
                          <a:latin typeface="Arial" charset="0"/>
                        </a:rPr>
                        <a:t>78</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noProof="0" dirty="0" smtClean="0">
                          <a:ln>
                            <a:noFill/>
                          </a:ln>
                          <a:solidFill>
                            <a:schemeClr val="tx1"/>
                          </a:solidFill>
                          <a:effectLst/>
                          <a:latin typeface="Arial" charset="0"/>
                        </a:rPr>
                        <a:t>20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noProof="0" dirty="0" smtClean="0">
                          <a:ln>
                            <a:noFill/>
                          </a:ln>
                          <a:solidFill>
                            <a:schemeClr val="tx1"/>
                          </a:solidFill>
                          <a:effectLst/>
                          <a:latin typeface="Arial" charset="0"/>
                        </a:rPr>
                        <a:t>(0-20%)</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noProof="0" dirty="0" smtClean="0">
                          <a:ln>
                            <a:noFill/>
                          </a:ln>
                          <a:solidFill>
                            <a:schemeClr val="tx1"/>
                          </a:solidFill>
                          <a:effectLst/>
                          <a:latin typeface="Arial" charset="0"/>
                        </a:rPr>
                        <a:t>0,35</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noProof="0" dirty="0" smtClean="0">
                          <a:ln>
                            <a:noFill/>
                          </a:ln>
                          <a:solidFill>
                            <a:schemeClr val="tx1"/>
                          </a:solidFill>
                          <a:effectLst/>
                          <a:latin typeface="Arial" charset="0"/>
                        </a:rPr>
                        <a:t>(0-5%)</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noProof="0" dirty="0" smtClean="0">
                          <a:ln>
                            <a:noFill/>
                          </a:ln>
                          <a:solidFill>
                            <a:schemeClr val="tx1"/>
                          </a:solidFill>
                          <a:effectLst/>
                          <a:latin typeface="Arial" charset="0"/>
                        </a:rPr>
                        <a:t>Trace</a:t>
                      </a:r>
                    </a:p>
                  </a:txBody>
                  <a:tcPr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6354959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
          <p:cNvSpPr>
            <a:spLocks noGrp="1"/>
          </p:cNvSpPr>
          <p:nvPr>
            <p:ph type="title"/>
          </p:nvPr>
        </p:nvSpPr>
        <p:spPr>
          <a:xfrm>
            <a:off x="1143000" y="333375"/>
            <a:ext cx="7543800" cy="1143000"/>
          </a:xfrm>
        </p:spPr>
        <p:txBody>
          <a:bodyPr/>
          <a:lstStyle/>
          <a:p>
            <a:r>
              <a:rPr lang="en-US" altLang="sv-SE" dirty="0" smtClean="0"/>
              <a:t>Composition of soil air</a:t>
            </a:r>
            <a:br>
              <a:rPr lang="en-US" altLang="sv-SE" dirty="0" smtClean="0"/>
            </a:br>
            <a:r>
              <a:rPr lang="en-US" altLang="sv-SE" dirty="0" smtClean="0"/>
              <a:t>CO</a:t>
            </a:r>
            <a:r>
              <a:rPr lang="en-US" altLang="sv-SE" baseline="-25000" dirty="0" smtClean="0"/>
              <a:t>2</a:t>
            </a:r>
            <a:r>
              <a:rPr lang="en-US" altLang="sv-SE" dirty="0" smtClean="0"/>
              <a:t>- concentration in soil</a:t>
            </a:r>
          </a:p>
        </p:txBody>
      </p:sp>
      <p:pic>
        <p:nvPicPr>
          <p:cNvPr id="21507"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63738" y="2387575"/>
            <a:ext cx="4683125" cy="2841625"/>
          </a:xfrm>
        </p:spPr>
      </p:pic>
      <p:sp>
        <p:nvSpPr>
          <p:cNvPr id="21509" name="TextBox 7"/>
          <p:cNvSpPr txBox="1">
            <a:spLocks noChangeArrowheads="1"/>
          </p:cNvSpPr>
          <p:nvPr/>
        </p:nvSpPr>
        <p:spPr bwMode="auto">
          <a:xfrm>
            <a:off x="6019800" y="5579948"/>
            <a:ext cx="27879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spcBef>
                <a:spcPct val="0"/>
              </a:spcBef>
              <a:buFontTx/>
              <a:buNone/>
            </a:pPr>
            <a:r>
              <a:rPr lang="sv-SE" altLang="sv-SE" sz="1800" dirty="0" err="1" smtClean="0">
                <a:latin typeface="Times" pitchFamily="18" charset="0"/>
              </a:rPr>
              <a:t>After</a:t>
            </a:r>
            <a:r>
              <a:rPr lang="sv-SE" altLang="sv-SE" sz="1800" dirty="0" smtClean="0">
                <a:latin typeface="Times" pitchFamily="18" charset="0"/>
              </a:rPr>
              <a:t> </a:t>
            </a:r>
            <a:r>
              <a:rPr lang="sv-SE" altLang="sv-SE" sz="1800" dirty="0">
                <a:latin typeface="Times" pitchFamily="18" charset="0"/>
              </a:rPr>
              <a:t>Koorevaar et al., 1983</a:t>
            </a:r>
          </a:p>
        </p:txBody>
      </p:sp>
    </p:spTree>
    <p:extLst>
      <p:ext uri="{BB962C8B-B14F-4D97-AF65-F5344CB8AC3E}">
        <p14:creationId xmlns:p14="http://schemas.microsoft.com/office/powerpoint/2010/main" val="37855464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152400"/>
            <a:ext cx="7772400" cy="1143000"/>
          </a:xfrm>
        </p:spPr>
        <p:txBody>
          <a:bodyPr/>
          <a:lstStyle/>
          <a:p>
            <a:r>
              <a:rPr lang="en-US" altLang="sv-SE" dirty="0" smtClean="0"/>
              <a:t>CO</a:t>
            </a:r>
            <a:r>
              <a:rPr lang="en-US" altLang="sv-SE" baseline="-25000" dirty="0" smtClean="0"/>
              <a:t>2 </a:t>
            </a:r>
            <a:r>
              <a:rPr lang="en-US" altLang="sv-SE" dirty="0" smtClean="0"/>
              <a:t>content in soil</a:t>
            </a:r>
            <a:endParaRPr lang="en-US" altLang="sv-SE" baseline="-25000" dirty="0"/>
          </a:p>
        </p:txBody>
      </p:sp>
      <p:pic>
        <p:nvPicPr>
          <p:cNvPr id="21509" name="Picture 5" descr="Figure 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54188" y="1066800"/>
            <a:ext cx="5611812" cy="563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35092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a:xfrm>
            <a:off x="685800" y="304800"/>
            <a:ext cx="7772400" cy="5791200"/>
          </a:xfrm>
        </p:spPr>
        <p:txBody>
          <a:bodyPr/>
          <a:lstStyle/>
          <a:p>
            <a:pPr marL="508000" indent="-508000">
              <a:buFontTx/>
              <a:buNone/>
            </a:pPr>
            <a:r>
              <a:rPr lang="en-US" altLang="sv-SE" dirty="0">
                <a:solidFill>
                  <a:schemeClr val="tx1"/>
                </a:solidFill>
              </a:rPr>
              <a:t>II.  Characterizing Soil Aeration</a:t>
            </a:r>
          </a:p>
          <a:p>
            <a:pPr marL="508000" indent="-508000">
              <a:buFontTx/>
              <a:buAutoNum type="alphaUcPeriod"/>
            </a:pPr>
            <a:r>
              <a:rPr lang="en-US" altLang="sv-SE" dirty="0" smtClean="0"/>
              <a:t>Composition</a:t>
            </a:r>
            <a:endParaRPr lang="en-US" altLang="sv-SE" dirty="0"/>
          </a:p>
          <a:p>
            <a:pPr marL="965200" lvl="1" indent="-508000">
              <a:buFontTx/>
              <a:buAutoNum type="arabicPeriod"/>
            </a:pPr>
            <a:r>
              <a:rPr lang="en-US" altLang="sv-SE" dirty="0"/>
              <a:t>O</a:t>
            </a:r>
            <a:r>
              <a:rPr lang="en-US" altLang="sv-SE" baseline="-25000" dirty="0"/>
              <a:t>2</a:t>
            </a:r>
          </a:p>
          <a:p>
            <a:pPr marL="965200" lvl="1" indent="-508000">
              <a:buFontTx/>
              <a:buAutoNum type="arabicPeriod"/>
            </a:pPr>
            <a:r>
              <a:rPr lang="en-US" altLang="sv-SE" dirty="0"/>
              <a:t>CO</a:t>
            </a:r>
            <a:r>
              <a:rPr lang="en-US" altLang="sv-SE" baseline="-25000" dirty="0"/>
              <a:t>2  </a:t>
            </a:r>
          </a:p>
          <a:p>
            <a:pPr marL="965200" lvl="1" indent="-508000">
              <a:buFontTx/>
              <a:buAutoNum type="arabicPeriod"/>
            </a:pPr>
            <a:r>
              <a:rPr lang="en-US" altLang="sv-SE" dirty="0"/>
              <a:t>other gases</a:t>
            </a:r>
          </a:p>
          <a:p>
            <a:pPr marL="508000" indent="-508000">
              <a:buFontTx/>
              <a:buAutoNum type="alphaUcPeriod"/>
            </a:pPr>
            <a:r>
              <a:rPr lang="en-US" altLang="sv-SE" dirty="0"/>
              <a:t>Air-filled porosity</a:t>
            </a:r>
          </a:p>
          <a:p>
            <a:pPr marL="965200" lvl="1" indent="-508000">
              <a:buFontTx/>
              <a:buAutoNum type="arabicPeriod"/>
            </a:pPr>
            <a:r>
              <a:rPr lang="en-US" altLang="sv-SE" dirty="0"/>
              <a:t>ideal composition</a:t>
            </a:r>
            <a:endParaRPr lang="en-US" altLang="sv-SE" dirty="0">
              <a:solidFill>
                <a:schemeClr val="tx1"/>
              </a:solidFill>
            </a:endParaRPr>
          </a:p>
          <a:p>
            <a:pPr marL="965200" lvl="1" indent="-508000">
              <a:buFontTx/>
              <a:buAutoNum type="arabicPeriod"/>
            </a:pPr>
            <a:r>
              <a:rPr lang="en-US" altLang="sv-SE" dirty="0"/>
              <a:t>O</a:t>
            </a:r>
            <a:r>
              <a:rPr lang="en-US" altLang="sv-SE" baseline="-25000" dirty="0"/>
              <a:t>2</a:t>
            </a:r>
            <a:r>
              <a:rPr lang="en-US" altLang="sv-SE" dirty="0"/>
              <a:t> diffusion through water&lt;&lt;&lt;&lt;&lt;</a:t>
            </a:r>
            <a:r>
              <a:rPr lang="en-US" altLang="sv-SE" dirty="0" smtClean="0"/>
              <a:t>air</a:t>
            </a:r>
            <a:endParaRPr lang="en-US" altLang="sv-SE" dirty="0"/>
          </a:p>
          <a:p>
            <a:pPr marL="965200" lvl="1" indent="-508000">
              <a:buFontTx/>
              <a:buNone/>
            </a:pPr>
            <a:endParaRPr lang="en-US" altLang="sv-SE" dirty="0"/>
          </a:p>
        </p:txBody>
      </p:sp>
    </p:spTree>
    <p:extLst>
      <p:ext uri="{BB962C8B-B14F-4D97-AF65-F5344CB8AC3E}">
        <p14:creationId xmlns:p14="http://schemas.microsoft.com/office/powerpoint/2010/main" val="10274890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sv-SE" dirty="0" smtClean="0"/>
              <a:t>Ideal seed bed</a:t>
            </a:r>
          </a:p>
        </p:txBody>
      </p:sp>
      <p:pic>
        <p:nvPicPr>
          <p:cNvPr id="430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628775"/>
            <a:ext cx="3609975" cy="441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780928"/>
            <a:ext cx="4321175"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014" name="TextBox 5"/>
          <p:cNvSpPr txBox="1">
            <a:spLocks noChangeArrowheads="1"/>
          </p:cNvSpPr>
          <p:nvPr/>
        </p:nvSpPr>
        <p:spPr bwMode="auto">
          <a:xfrm>
            <a:off x="1331913" y="4869160"/>
            <a:ext cx="2101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spcBef>
                <a:spcPct val="0"/>
              </a:spcBef>
              <a:buFontTx/>
              <a:buNone/>
            </a:pPr>
            <a:r>
              <a:rPr lang="sv-SE" altLang="sv-SE" sz="2400" dirty="0">
                <a:latin typeface="Times" pitchFamily="18" charset="0"/>
              </a:rPr>
              <a:t>Foto: Jens Blomqvist</a:t>
            </a:r>
          </a:p>
        </p:txBody>
      </p:sp>
    </p:spTree>
    <p:extLst>
      <p:ext uri="{BB962C8B-B14F-4D97-AF65-F5344CB8AC3E}">
        <p14:creationId xmlns:p14="http://schemas.microsoft.com/office/powerpoint/2010/main" val="7283135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ormAutofit/>
          </a:bodyPr>
          <a:lstStyle/>
          <a:p>
            <a:r>
              <a:rPr lang="sv-SE" dirty="0" err="1" smtClean="0"/>
              <a:t>Soil</a:t>
            </a:r>
            <a:r>
              <a:rPr lang="sv-SE" dirty="0" smtClean="0"/>
              <a:t> </a:t>
            </a:r>
            <a:r>
              <a:rPr lang="sv-SE" dirty="0" err="1" smtClean="0"/>
              <a:t>aeration</a:t>
            </a:r>
            <a:endParaRPr lang="sv-SE" dirty="0" smtClean="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17426336"/>
              </p:ext>
            </p:extLst>
          </p:nvPr>
        </p:nvGraphicFramePr>
        <p:xfrm>
          <a:off x="1143000" y="4005064"/>
          <a:ext cx="6324600" cy="2540000"/>
        </p:xfrm>
        <a:graphic>
          <a:graphicData uri="http://schemas.openxmlformats.org/drawingml/2006/table">
            <a:tbl>
              <a:tblPr firstRow="1" bandRow="1">
                <a:tableStyleId>{5C22544A-7EE6-4342-B048-85BDC9FD1C3A}</a:tableStyleId>
              </a:tblPr>
              <a:tblGrid>
                <a:gridCol w="2108200"/>
                <a:gridCol w="2108200"/>
                <a:gridCol w="2108200"/>
              </a:tblGrid>
              <a:tr h="635000">
                <a:tc gridSpan="3">
                  <a:txBody>
                    <a:bodyPr/>
                    <a:lstStyle/>
                    <a:p>
                      <a:r>
                        <a:rPr lang="en-US" sz="2800" noProof="0" dirty="0" smtClean="0"/>
                        <a:t>Diffusion</a:t>
                      </a:r>
                      <a:r>
                        <a:rPr lang="en-US" sz="2800" baseline="0" noProof="0" dirty="0" smtClean="0"/>
                        <a:t> c</a:t>
                      </a:r>
                      <a:r>
                        <a:rPr lang="en-US" sz="2800" noProof="0" dirty="0" smtClean="0"/>
                        <a:t>oefficient (m</a:t>
                      </a:r>
                      <a:r>
                        <a:rPr lang="en-US" sz="2800" baseline="30000" noProof="0" dirty="0" smtClean="0"/>
                        <a:t>2 </a:t>
                      </a:r>
                      <a:r>
                        <a:rPr lang="en-US" sz="2800" noProof="0" dirty="0" smtClean="0"/>
                        <a:t>s</a:t>
                      </a:r>
                      <a:r>
                        <a:rPr lang="en-US" sz="2800" baseline="30000" noProof="0" dirty="0" smtClean="0"/>
                        <a:t>-1</a:t>
                      </a:r>
                      <a:r>
                        <a:rPr lang="en-US" sz="2800" noProof="0" dirty="0" smtClean="0"/>
                        <a:t>)</a:t>
                      </a:r>
                      <a:endParaRPr lang="en-US" sz="2800" noProof="0" dirty="0"/>
                    </a:p>
                  </a:txBody>
                  <a:tcPr/>
                </a:tc>
                <a:tc hMerge="1">
                  <a:txBody>
                    <a:bodyPr/>
                    <a:lstStyle/>
                    <a:p>
                      <a:endParaRPr lang="sv-SE" sz="2800" baseline="-25000" dirty="0"/>
                    </a:p>
                  </a:txBody>
                  <a:tcPr/>
                </a:tc>
                <a:tc hMerge="1">
                  <a:txBody>
                    <a:bodyPr/>
                    <a:lstStyle/>
                    <a:p>
                      <a:endParaRPr lang="sv-SE" sz="2800" dirty="0"/>
                    </a:p>
                  </a:txBody>
                  <a:tcPr/>
                </a:tc>
              </a:tr>
              <a:tr h="635000">
                <a:tc>
                  <a:txBody>
                    <a:bodyPr/>
                    <a:lstStyle/>
                    <a:p>
                      <a:r>
                        <a:rPr lang="en-US" sz="2800" noProof="0" dirty="0" smtClean="0"/>
                        <a:t>Substance</a:t>
                      </a:r>
                      <a:endParaRPr lang="en-US" sz="2800" noProof="0" dirty="0"/>
                    </a:p>
                  </a:txBody>
                  <a:tcPr/>
                </a:tc>
                <a:tc>
                  <a:txBody>
                    <a:bodyPr/>
                    <a:lstStyle/>
                    <a:p>
                      <a:r>
                        <a:rPr lang="en-US" sz="2800" noProof="0" dirty="0" smtClean="0"/>
                        <a:t>O</a:t>
                      </a:r>
                      <a:r>
                        <a:rPr lang="en-US" sz="2800" baseline="-25000" noProof="0" dirty="0" smtClean="0"/>
                        <a:t>2</a:t>
                      </a:r>
                      <a:endParaRPr lang="en-US" sz="2800" baseline="-25000" noProof="0" dirty="0"/>
                    </a:p>
                  </a:txBody>
                  <a:tcPr/>
                </a:tc>
                <a:tc>
                  <a:txBody>
                    <a:bodyPr/>
                    <a:lstStyle/>
                    <a:p>
                      <a:r>
                        <a:rPr lang="en-US" sz="2800" noProof="0" dirty="0" smtClean="0"/>
                        <a:t>CO</a:t>
                      </a:r>
                      <a:r>
                        <a:rPr lang="en-US" sz="2800" baseline="-25000" noProof="0" dirty="0" smtClean="0"/>
                        <a:t>2</a:t>
                      </a:r>
                      <a:endParaRPr lang="en-US" sz="2800" noProof="0" dirty="0"/>
                    </a:p>
                  </a:txBody>
                  <a:tcPr/>
                </a:tc>
              </a:tr>
              <a:tr h="635000">
                <a:tc>
                  <a:txBody>
                    <a:bodyPr/>
                    <a:lstStyle/>
                    <a:p>
                      <a:r>
                        <a:rPr lang="en-US" sz="2800" noProof="0" dirty="0" smtClean="0"/>
                        <a:t>Air</a:t>
                      </a:r>
                      <a:endParaRPr lang="en-US" sz="2800" noProof="0" dirty="0"/>
                    </a:p>
                  </a:txBody>
                  <a:tcPr/>
                </a:tc>
                <a:tc>
                  <a:txBody>
                    <a:bodyPr/>
                    <a:lstStyle/>
                    <a:p>
                      <a:r>
                        <a:rPr lang="en-US" sz="2800" noProof="0" dirty="0" smtClean="0"/>
                        <a:t>2,3 • 10</a:t>
                      </a:r>
                      <a:r>
                        <a:rPr lang="en-US" sz="2800" baseline="30000" noProof="0" dirty="0" smtClean="0"/>
                        <a:t>-1</a:t>
                      </a:r>
                      <a:endParaRPr lang="en-US" sz="2800" baseline="30000" noProof="0" dirty="0"/>
                    </a:p>
                  </a:txBody>
                  <a:tcPr/>
                </a:tc>
                <a:tc>
                  <a:txBody>
                    <a:bodyPr/>
                    <a:lstStyle/>
                    <a:p>
                      <a:r>
                        <a:rPr lang="en-US" sz="2800" noProof="0" dirty="0" smtClean="0"/>
                        <a:t>1,8 • 10</a:t>
                      </a:r>
                      <a:r>
                        <a:rPr lang="en-US" sz="2800" baseline="30000" noProof="0" dirty="0" smtClean="0"/>
                        <a:t>-1</a:t>
                      </a:r>
                      <a:endParaRPr lang="en-US" sz="2800" noProof="0" dirty="0"/>
                    </a:p>
                  </a:txBody>
                  <a:tcPr/>
                </a:tc>
              </a:tr>
              <a:tr h="635000">
                <a:tc>
                  <a:txBody>
                    <a:bodyPr/>
                    <a:lstStyle/>
                    <a:p>
                      <a:r>
                        <a:rPr lang="en-US" sz="2800" noProof="0" dirty="0" smtClean="0"/>
                        <a:t>Water</a:t>
                      </a:r>
                      <a:endParaRPr lang="en-US" sz="2800" noProof="0" dirty="0"/>
                    </a:p>
                  </a:txBody>
                  <a:tcPr/>
                </a:tc>
                <a:tc>
                  <a:txBody>
                    <a:bodyPr/>
                    <a:lstStyle/>
                    <a:p>
                      <a:r>
                        <a:rPr lang="en-US" sz="2800" noProof="0" dirty="0" smtClean="0"/>
                        <a:t>2,6 • 10</a:t>
                      </a:r>
                      <a:r>
                        <a:rPr lang="en-US" sz="2800" baseline="30000" noProof="0" dirty="0" smtClean="0"/>
                        <a:t>-5</a:t>
                      </a:r>
                      <a:endParaRPr lang="en-US" sz="2800" noProof="0" dirty="0"/>
                    </a:p>
                  </a:txBody>
                  <a:tcPr/>
                </a:tc>
                <a:tc>
                  <a:txBody>
                    <a:bodyPr/>
                    <a:lstStyle/>
                    <a:p>
                      <a:r>
                        <a:rPr lang="en-US" sz="2800" noProof="0" dirty="0" smtClean="0"/>
                        <a:t>2,0 • 10</a:t>
                      </a:r>
                      <a:r>
                        <a:rPr lang="en-US" sz="2800" baseline="30000" noProof="0" dirty="0" smtClean="0"/>
                        <a:t>-5</a:t>
                      </a:r>
                      <a:endParaRPr lang="en-US" sz="2800" noProof="0" dirty="0"/>
                    </a:p>
                  </a:txBody>
                  <a:tcPr/>
                </a:tc>
              </a:tr>
            </a:tbl>
          </a:graphicData>
        </a:graphic>
      </p:graphicFrame>
      <p:pic>
        <p:nvPicPr>
          <p:cNvPr id="5" name="Content Placeholder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187624" y="1373435"/>
            <a:ext cx="6226175" cy="2487613"/>
          </a:xfrm>
          <a:prstGeom prst="rect">
            <a:avLst/>
          </a:prstGeom>
        </p:spPr>
      </p:pic>
    </p:spTree>
    <p:extLst>
      <p:ext uri="{BB962C8B-B14F-4D97-AF65-F5344CB8AC3E}">
        <p14:creationId xmlns:p14="http://schemas.microsoft.com/office/powerpoint/2010/main" val="10397517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body" idx="1"/>
          </p:nvPr>
        </p:nvSpPr>
        <p:spPr>
          <a:xfrm>
            <a:off x="685800" y="304800"/>
            <a:ext cx="7772400" cy="5791200"/>
          </a:xfrm>
        </p:spPr>
        <p:txBody>
          <a:bodyPr/>
          <a:lstStyle/>
          <a:p>
            <a:pPr marL="508000" indent="-508000">
              <a:buFontTx/>
              <a:buNone/>
            </a:pPr>
            <a:r>
              <a:rPr lang="en-US" altLang="sv-SE" dirty="0">
                <a:solidFill>
                  <a:schemeClr val="tx1"/>
                </a:solidFill>
              </a:rPr>
              <a:t>III.  Factors Affecting Soil Aeration</a:t>
            </a:r>
          </a:p>
          <a:p>
            <a:pPr marL="508000" indent="-508000">
              <a:buFontTx/>
              <a:buAutoNum type="alphaUcPeriod"/>
            </a:pPr>
            <a:endParaRPr lang="en-US" altLang="sv-SE" dirty="0">
              <a:solidFill>
                <a:schemeClr val="tx1"/>
              </a:solidFill>
            </a:endParaRPr>
          </a:p>
          <a:p>
            <a:pPr marL="508000" indent="-508000">
              <a:buFontTx/>
              <a:buAutoNum type="alphaUcPeriod"/>
            </a:pPr>
            <a:r>
              <a:rPr lang="en-US" altLang="sv-SE" dirty="0" smtClean="0"/>
              <a:t>Drainage</a:t>
            </a:r>
            <a:endParaRPr lang="en-US" altLang="sv-SE" dirty="0"/>
          </a:p>
          <a:p>
            <a:pPr marL="508000" indent="-508000">
              <a:buFontTx/>
              <a:buAutoNum type="alphaUcPeriod"/>
            </a:pPr>
            <a:r>
              <a:rPr lang="en-US" altLang="sv-SE" dirty="0"/>
              <a:t>Rates of respiration</a:t>
            </a:r>
          </a:p>
          <a:p>
            <a:pPr marL="508000" indent="-508000">
              <a:buFontTx/>
              <a:buAutoNum type="alphaUcPeriod"/>
            </a:pPr>
            <a:r>
              <a:rPr lang="en-US" altLang="sv-SE" dirty="0" smtClean="0"/>
              <a:t>Subsoil </a:t>
            </a:r>
            <a:r>
              <a:rPr lang="en-US" altLang="sv-SE" dirty="0"/>
              <a:t>vs. topsoil</a:t>
            </a:r>
          </a:p>
          <a:p>
            <a:pPr marL="508000" indent="-508000">
              <a:buFontTx/>
              <a:buAutoNum type="alphaUcPeriod"/>
            </a:pPr>
            <a:r>
              <a:rPr lang="en-US" altLang="sv-SE" dirty="0" smtClean="0"/>
              <a:t>Soil </a:t>
            </a:r>
            <a:r>
              <a:rPr lang="en-US" altLang="sv-SE" dirty="0"/>
              <a:t>heterogeneity</a:t>
            </a:r>
          </a:p>
          <a:p>
            <a:pPr marL="508000" indent="-508000">
              <a:buFontTx/>
              <a:buAutoNum type="alphaUcPeriod"/>
            </a:pPr>
            <a:r>
              <a:rPr lang="en-US" altLang="sv-SE" dirty="0" smtClean="0"/>
              <a:t>Seasonal </a:t>
            </a:r>
            <a:r>
              <a:rPr lang="en-US" altLang="sv-SE" dirty="0"/>
              <a:t>differences</a:t>
            </a:r>
          </a:p>
          <a:p>
            <a:pPr marL="508000" indent="-508000">
              <a:buFontTx/>
              <a:buAutoNum type="alphaUcPeriod"/>
            </a:pPr>
            <a:r>
              <a:rPr lang="en-US" altLang="sv-SE" dirty="0" smtClean="0"/>
              <a:t>Effects </a:t>
            </a:r>
            <a:r>
              <a:rPr lang="en-US" altLang="sv-SE" dirty="0"/>
              <a:t>of vegetation</a:t>
            </a:r>
          </a:p>
          <a:p>
            <a:pPr marL="965200" lvl="1" indent="-508000">
              <a:buFontTx/>
              <a:buAutoNum type="arabicPeriod"/>
            </a:pPr>
            <a:endParaRPr lang="en-US" altLang="sv-SE" dirty="0"/>
          </a:p>
        </p:txBody>
      </p:sp>
    </p:spTree>
    <p:extLst>
      <p:ext uri="{BB962C8B-B14F-4D97-AF65-F5344CB8AC3E}">
        <p14:creationId xmlns:p14="http://schemas.microsoft.com/office/powerpoint/2010/main" val="39197862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body" idx="1"/>
          </p:nvPr>
        </p:nvSpPr>
        <p:spPr>
          <a:xfrm>
            <a:off x="685800" y="304800"/>
            <a:ext cx="7772400" cy="5791200"/>
          </a:xfrm>
        </p:spPr>
        <p:txBody>
          <a:bodyPr/>
          <a:lstStyle/>
          <a:p>
            <a:pPr marL="571500" indent="-571500">
              <a:lnSpc>
                <a:spcPct val="90000"/>
              </a:lnSpc>
              <a:buFontTx/>
              <a:buAutoNum type="romanUcPeriod" startAt="3"/>
            </a:pPr>
            <a:r>
              <a:rPr lang="en-US" altLang="sv-SE" dirty="0" smtClean="0">
                <a:solidFill>
                  <a:schemeClr val="tx1"/>
                </a:solidFill>
              </a:rPr>
              <a:t>Factors </a:t>
            </a:r>
            <a:r>
              <a:rPr lang="en-US" altLang="sv-SE" dirty="0">
                <a:solidFill>
                  <a:schemeClr val="tx1"/>
                </a:solidFill>
              </a:rPr>
              <a:t>Affecting Soil </a:t>
            </a:r>
            <a:r>
              <a:rPr lang="en-US" altLang="sv-SE" dirty="0" smtClean="0">
                <a:solidFill>
                  <a:schemeClr val="tx1"/>
                </a:solidFill>
              </a:rPr>
              <a:t>Aeration</a:t>
            </a:r>
          </a:p>
          <a:p>
            <a:pPr marL="0" indent="0">
              <a:lnSpc>
                <a:spcPct val="90000"/>
              </a:lnSpc>
              <a:buNone/>
            </a:pPr>
            <a:endParaRPr lang="en-US" altLang="sv-SE" dirty="0">
              <a:solidFill>
                <a:schemeClr val="tx1"/>
              </a:solidFill>
            </a:endParaRPr>
          </a:p>
          <a:p>
            <a:pPr marL="508000" indent="-508000">
              <a:lnSpc>
                <a:spcPct val="90000"/>
              </a:lnSpc>
              <a:buFontTx/>
              <a:buAutoNum type="alphaUcPeriod"/>
            </a:pPr>
            <a:r>
              <a:rPr lang="en-US" altLang="sv-SE" sz="2800" dirty="0"/>
              <a:t>Drainage</a:t>
            </a:r>
          </a:p>
          <a:p>
            <a:pPr marL="965200" lvl="1" indent="-508000">
              <a:lnSpc>
                <a:spcPct val="90000"/>
              </a:lnSpc>
              <a:buFontTx/>
              <a:buAutoNum type="arabicPeriod"/>
            </a:pPr>
            <a:r>
              <a:rPr lang="en-US" altLang="sv-SE" dirty="0">
                <a:solidFill>
                  <a:schemeClr val="tx1"/>
                </a:solidFill>
              </a:rPr>
              <a:t>Why are </a:t>
            </a:r>
            <a:r>
              <a:rPr lang="en-US" altLang="sv-SE" dirty="0" err="1">
                <a:solidFill>
                  <a:schemeClr val="tx1"/>
                </a:solidFill>
              </a:rPr>
              <a:t>macropores</a:t>
            </a:r>
            <a:r>
              <a:rPr lang="en-US" altLang="sv-SE" dirty="0">
                <a:solidFill>
                  <a:schemeClr val="tx1"/>
                </a:solidFill>
              </a:rPr>
              <a:t> important to soil aeration?</a:t>
            </a:r>
          </a:p>
          <a:p>
            <a:pPr marL="508000" indent="-508000">
              <a:lnSpc>
                <a:spcPct val="90000"/>
              </a:lnSpc>
              <a:buFontTx/>
              <a:buAutoNum type="alphaUcPeriod"/>
            </a:pPr>
            <a:r>
              <a:rPr lang="en-US" altLang="sv-SE" sz="2800" dirty="0"/>
              <a:t>Rates of respiration</a:t>
            </a:r>
          </a:p>
          <a:p>
            <a:pPr marL="965200" lvl="1" indent="-508000">
              <a:lnSpc>
                <a:spcPct val="90000"/>
              </a:lnSpc>
              <a:buFontTx/>
              <a:buNone/>
            </a:pPr>
            <a:r>
              <a:rPr lang="en-US" altLang="sv-SE" dirty="0">
                <a:solidFill>
                  <a:schemeClr val="tx1"/>
                </a:solidFill>
              </a:rPr>
              <a:t>2.  What management activities can alter soil air composition?</a:t>
            </a:r>
          </a:p>
          <a:p>
            <a:pPr marL="508000" indent="-508000">
              <a:lnSpc>
                <a:spcPct val="90000"/>
              </a:lnSpc>
              <a:buFontTx/>
              <a:buAutoNum type="alphaUcPeriod"/>
            </a:pPr>
            <a:r>
              <a:rPr lang="en-US" altLang="sv-SE" sz="2800" dirty="0"/>
              <a:t>Subsoil vs. topsoil</a:t>
            </a:r>
          </a:p>
          <a:p>
            <a:pPr marL="965200" lvl="1" indent="-508000">
              <a:lnSpc>
                <a:spcPct val="90000"/>
              </a:lnSpc>
              <a:buFontTx/>
              <a:buNone/>
            </a:pPr>
            <a:r>
              <a:rPr lang="en-US" altLang="sv-SE" dirty="0">
                <a:solidFill>
                  <a:schemeClr val="tx1"/>
                </a:solidFill>
              </a:rPr>
              <a:t>3.  Why do subsoils have lower O</a:t>
            </a:r>
            <a:r>
              <a:rPr lang="en-US" altLang="sv-SE" baseline="-25000" dirty="0">
                <a:solidFill>
                  <a:schemeClr val="tx1"/>
                </a:solidFill>
              </a:rPr>
              <a:t>2</a:t>
            </a:r>
            <a:r>
              <a:rPr lang="en-US" altLang="sv-SE" dirty="0">
                <a:solidFill>
                  <a:schemeClr val="tx1"/>
                </a:solidFill>
              </a:rPr>
              <a:t> concentrations than surface soils</a:t>
            </a:r>
            <a:r>
              <a:rPr lang="en-US" altLang="sv-SE" dirty="0" smtClean="0">
                <a:solidFill>
                  <a:schemeClr val="tx1"/>
                </a:solidFill>
              </a:rPr>
              <a:t>?</a:t>
            </a:r>
            <a:endParaRPr lang="en-US" altLang="sv-SE" dirty="0">
              <a:solidFill>
                <a:schemeClr val="tx1"/>
              </a:solidFill>
            </a:endParaRPr>
          </a:p>
        </p:txBody>
      </p:sp>
    </p:spTree>
    <p:extLst>
      <p:ext uri="{BB962C8B-B14F-4D97-AF65-F5344CB8AC3E}">
        <p14:creationId xmlns:p14="http://schemas.microsoft.com/office/powerpoint/2010/main" val="38612532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body" idx="1"/>
          </p:nvPr>
        </p:nvSpPr>
        <p:spPr>
          <a:xfrm>
            <a:off x="685800" y="304800"/>
            <a:ext cx="7772400" cy="5791200"/>
          </a:xfrm>
        </p:spPr>
        <p:txBody>
          <a:bodyPr/>
          <a:lstStyle/>
          <a:p>
            <a:pPr marL="571500" indent="-571500">
              <a:lnSpc>
                <a:spcPct val="90000"/>
              </a:lnSpc>
              <a:buFontTx/>
              <a:buAutoNum type="romanUcPeriod" startAt="3"/>
            </a:pPr>
            <a:r>
              <a:rPr lang="en-US" altLang="sv-SE" dirty="0" smtClean="0">
                <a:solidFill>
                  <a:schemeClr val="tx1"/>
                </a:solidFill>
              </a:rPr>
              <a:t>Factors </a:t>
            </a:r>
            <a:r>
              <a:rPr lang="en-US" altLang="sv-SE" dirty="0">
                <a:solidFill>
                  <a:schemeClr val="tx1"/>
                </a:solidFill>
              </a:rPr>
              <a:t>Affecting Soil </a:t>
            </a:r>
            <a:r>
              <a:rPr lang="en-US" altLang="sv-SE" dirty="0" smtClean="0">
                <a:solidFill>
                  <a:schemeClr val="tx1"/>
                </a:solidFill>
              </a:rPr>
              <a:t>Aeration</a:t>
            </a:r>
          </a:p>
          <a:p>
            <a:pPr marL="0" indent="0">
              <a:lnSpc>
                <a:spcPct val="90000"/>
              </a:lnSpc>
              <a:buNone/>
            </a:pPr>
            <a:endParaRPr lang="en-US" altLang="sv-SE" dirty="0">
              <a:solidFill>
                <a:schemeClr val="tx1"/>
              </a:solidFill>
            </a:endParaRPr>
          </a:p>
          <a:p>
            <a:pPr marL="0" indent="0">
              <a:lnSpc>
                <a:spcPct val="90000"/>
              </a:lnSpc>
              <a:buNone/>
            </a:pPr>
            <a:r>
              <a:rPr lang="en-US" altLang="sv-SE" sz="2800" dirty="0" smtClean="0"/>
              <a:t>D. Soil </a:t>
            </a:r>
            <a:r>
              <a:rPr lang="en-US" altLang="sv-SE" sz="2800" dirty="0"/>
              <a:t>heterogeneity</a:t>
            </a:r>
          </a:p>
          <a:p>
            <a:pPr marL="965200" lvl="1" indent="-508000">
              <a:lnSpc>
                <a:spcPct val="90000"/>
              </a:lnSpc>
              <a:buFontTx/>
              <a:buAutoNum type="arabicPeriod" startAt="4"/>
            </a:pPr>
            <a:r>
              <a:rPr lang="en-US" altLang="sv-SE" dirty="0">
                <a:solidFill>
                  <a:schemeClr val="tx1"/>
                </a:solidFill>
              </a:rPr>
              <a:t>How do O</a:t>
            </a:r>
            <a:r>
              <a:rPr lang="en-US" altLang="sv-SE" baseline="-25000" dirty="0">
                <a:solidFill>
                  <a:schemeClr val="tx1"/>
                </a:solidFill>
              </a:rPr>
              <a:t>2</a:t>
            </a:r>
            <a:r>
              <a:rPr lang="en-US" altLang="sv-SE" dirty="0">
                <a:solidFill>
                  <a:schemeClr val="tx1"/>
                </a:solidFill>
              </a:rPr>
              <a:t> and CO</a:t>
            </a:r>
            <a:r>
              <a:rPr lang="en-US" altLang="sv-SE" baseline="-25000" dirty="0">
                <a:solidFill>
                  <a:schemeClr val="tx1"/>
                </a:solidFill>
              </a:rPr>
              <a:t>2</a:t>
            </a:r>
            <a:r>
              <a:rPr lang="en-US" altLang="sv-SE" dirty="0">
                <a:solidFill>
                  <a:schemeClr val="tx1"/>
                </a:solidFill>
              </a:rPr>
              <a:t> concentrations change within a profile?</a:t>
            </a:r>
          </a:p>
          <a:p>
            <a:pPr marL="965200" lvl="1" indent="-508000">
              <a:lnSpc>
                <a:spcPct val="90000"/>
              </a:lnSpc>
              <a:buFontTx/>
              <a:buAutoNum type="arabicPeriod" startAt="4"/>
            </a:pPr>
            <a:r>
              <a:rPr lang="en-US" altLang="sv-SE" dirty="0">
                <a:solidFill>
                  <a:schemeClr val="tx1"/>
                </a:solidFill>
              </a:rPr>
              <a:t>What effect does tillage have on aeration?</a:t>
            </a:r>
          </a:p>
          <a:p>
            <a:pPr marL="0" indent="0">
              <a:lnSpc>
                <a:spcPct val="90000"/>
              </a:lnSpc>
              <a:buNone/>
            </a:pPr>
            <a:r>
              <a:rPr lang="en-US" altLang="sv-SE" sz="2800" dirty="0" smtClean="0"/>
              <a:t>E. Seasonal </a:t>
            </a:r>
            <a:r>
              <a:rPr lang="en-US" altLang="sv-SE" sz="2800" dirty="0"/>
              <a:t>differences</a:t>
            </a:r>
          </a:p>
          <a:p>
            <a:pPr marL="965200" lvl="1" indent="-508000">
              <a:lnSpc>
                <a:spcPct val="90000"/>
              </a:lnSpc>
              <a:buFontTx/>
              <a:buNone/>
            </a:pPr>
            <a:r>
              <a:rPr lang="en-US" altLang="sv-SE" dirty="0">
                <a:solidFill>
                  <a:schemeClr val="tx1"/>
                </a:solidFill>
              </a:rPr>
              <a:t>6.  Contrast spring vs. summer soil aeration.</a:t>
            </a:r>
          </a:p>
          <a:p>
            <a:pPr marL="0" indent="0">
              <a:lnSpc>
                <a:spcPct val="90000"/>
              </a:lnSpc>
              <a:buNone/>
            </a:pPr>
            <a:r>
              <a:rPr lang="en-US" altLang="sv-SE" sz="2800" dirty="0" smtClean="0"/>
              <a:t>F. Effects </a:t>
            </a:r>
            <a:r>
              <a:rPr lang="en-US" altLang="sv-SE" sz="2800" dirty="0"/>
              <a:t>of vegetation</a:t>
            </a:r>
          </a:p>
          <a:p>
            <a:pPr marL="965200" lvl="1" indent="-508000">
              <a:lnSpc>
                <a:spcPct val="90000"/>
              </a:lnSpc>
              <a:buFontTx/>
              <a:buNone/>
            </a:pPr>
            <a:r>
              <a:rPr lang="en-US" altLang="sv-SE" dirty="0">
                <a:solidFill>
                  <a:schemeClr val="tx1"/>
                </a:solidFill>
              </a:rPr>
              <a:t>7.  What is an effect of one specific type of vegetation on soil aeration?</a:t>
            </a:r>
          </a:p>
        </p:txBody>
      </p:sp>
    </p:spTree>
    <p:extLst>
      <p:ext uri="{BB962C8B-B14F-4D97-AF65-F5344CB8AC3E}">
        <p14:creationId xmlns:p14="http://schemas.microsoft.com/office/powerpoint/2010/main" val="5039031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sv-SE" dirty="0" err="1" smtClean="0"/>
              <a:t>Storage</a:t>
            </a:r>
            <a:r>
              <a:rPr lang="sv-SE" dirty="0" smtClean="0"/>
              <a:t> and heat </a:t>
            </a:r>
            <a:r>
              <a:rPr lang="sv-SE" dirty="0" err="1" smtClean="0"/>
              <a:t>conductivity</a:t>
            </a:r>
            <a:endParaRPr lang="sv-SE" dirty="0"/>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2402760799"/>
              </p:ext>
            </p:extLst>
          </p:nvPr>
        </p:nvGraphicFramePr>
        <p:xfrm>
          <a:off x="323528" y="1981200"/>
          <a:ext cx="4317851" cy="3677920"/>
        </p:xfrm>
        <a:graphic>
          <a:graphicData uri="http://schemas.openxmlformats.org/drawingml/2006/table">
            <a:tbl>
              <a:tblPr firstRow="1" bandRow="1">
                <a:tableStyleId>{3C2FFA5D-87B4-456A-9821-1D502468CF0F}</a:tableStyleId>
              </a:tblPr>
              <a:tblGrid>
                <a:gridCol w="1230401"/>
                <a:gridCol w="1543725"/>
                <a:gridCol w="1543725"/>
              </a:tblGrid>
              <a:tr h="370840">
                <a:tc>
                  <a:txBody>
                    <a:bodyPr/>
                    <a:lstStyle/>
                    <a:p>
                      <a:r>
                        <a:rPr lang="sv-SE" dirty="0" smtClean="0">
                          <a:solidFill>
                            <a:schemeClr val="tx1"/>
                          </a:solidFill>
                        </a:rPr>
                        <a:t>Substans </a:t>
                      </a:r>
                    </a:p>
                  </a:txBody>
                  <a:tcPr marL="73757" marR="73757"/>
                </a:tc>
                <a:tc>
                  <a:txBody>
                    <a:bodyPr/>
                    <a:lstStyle/>
                    <a:p>
                      <a:r>
                        <a:rPr lang="sv-SE" dirty="0" smtClean="0">
                          <a:solidFill>
                            <a:schemeClr val="tx1"/>
                          </a:solidFill>
                        </a:rPr>
                        <a:t>Heat </a:t>
                      </a:r>
                      <a:r>
                        <a:rPr lang="sv-SE" dirty="0" err="1" smtClean="0">
                          <a:solidFill>
                            <a:schemeClr val="tx1"/>
                          </a:solidFill>
                        </a:rPr>
                        <a:t>capacity</a:t>
                      </a:r>
                      <a:endParaRPr lang="sv-SE" dirty="0" smtClean="0">
                        <a:solidFill>
                          <a:schemeClr val="tx1"/>
                        </a:solidFill>
                      </a:endParaRPr>
                    </a:p>
                    <a:p>
                      <a:r>
                        <a:rPr lang="sv-SE" dirty="0" smtClean="0">
                          <a:solidFill>
                            <a:schemeClr val="tx1"/>
                          </a:solidFill>
                        </a:rPr>
                        <a:t>(MJ m</a:t>
                      </a:r>
                      <a:r>
                        <a:rPr lang="sv-SE" baseline="30000" dirty="0" smtClean="0">
                          <a:solidFill>
                            <a:schemeClr val="tx1"/>
                          </a:solidFill>
                        </a:rPr>
                        <a:t>-3</a:t>
                      </a:r>
                      <a:r>
                        <a:rPr lang="sv-SE" dirty="0" smtClean="0">
                          <a:solidFill>
                            <a:schemeClr val="tx1"/>
                          </a:solidFill>
                        </a:rPr>
                        <a:t> </a:t>
                      </a:r>
                      <a:r>
                        <a:rPr lang="sv-SE" baseline="30000" dirty="0" smtClean="0">
                          <a:solidFill>
                            <a:schemeClr val="tx1"/>
                          </a:solidFill>
                        </a:rPr>
                        <a:t>0</a:t>
                      </a:r>
                      <a:r>
                        <a:rPr lang="sv-SE" dirty="0" smtClean="0">
                          <a:solidFill>
                            <a:schemeClr val="tx1"/>
                          </a:solidFill>
                        </a:rPr>
                        <a:t>C</a:t>
                      </a:r>
                      <a:r>
                        <a:rPr lang="sv-SE" baseline="30000" dirty="0" smtClean="0">
                          <a:solidFill>
                            <a:schemeClr val="tx1"/>
                          </a:solidFill>
                        </a:rPr>
                        <a:t>-1</a:t>
                      </a:r>
                      <a:r>
                        <a:rPr lang="sv-SE" dirty="0" smtClean="0">
                          <a:solidFill>
                            <a:schemeClr val="tx1"/>
                          </a:solidFill>
                        </a:rPr>
                        <a:t>)</a:t>
                      </a:r>
                    </a:p>
                  </a:txBody>
                  <a:tcPr marL="73757" marR="73757"/>
                </a:tc>
                <a:tc>
                  <a:txBody>
                    <a:bodyPr/>
                    <a:lstStyle/>
                    <a:p>
                      <a:r>
                        <a:rPr lang="sv-SE" dirty="0" smtClean="0">
                          <a:solidFill>
                            <a:schemeClr val="tx1"/>
                          </a:solidFill>
                        </a:rPr>
                        <a:t>Heat </a:t>
                      </a:r>
                      <a:r>
                        <a:rPr lang="sv-SE" dirty="0" err="1" smtClean="0">
                          <a:solidFill>
                            <a:schemeClr val="tx1"/>
                          </a:solidFill>
                        </a:rPr>
                        <a:t>conductivity</a:t>
                      </a:r>
                      <a:r>
                        <a:rPr lang="sv-SE" dirty="0" smtClean="0">
                          <a:solidFill>
                            <a:schemeClr val="tx1"/>
                          </a:solidFill>
                        </a:rPr>
                        <a:t> (W m</a:t>
                      </a:r>
                      <a:r>
                        <a:rPr lang="sv-SE" baseline="30000" dirty="0" smtClean="0">
                          <a:solidFill>
                            <a:schemeClr val="tx1"/>
                          </a:solidFill>
                        </a:rPr>
                        <a:t>-1</a:t>
                      </a:r>
                      <a:r>
                        <a:rPr lang="sv-SE" dirty="0" smtClean="0">
                          <a:solidFill>
                            <a:schemeClr val="tx1"/>
                          </a:solidFill>
                        </a:rPr>
                        <a:t> </a:t>
                      </a:r>
                      <a:r>
                        <a:rPr lang="sv-SE" baseline="30000" dirty="0" smtClean="0">
                          <a:solidFill>
                            <a:schemeClr val="tx1"/>
                          </a:solidFill>
                        </a:rPr>
                        <a:t>0</a:t>
                      </a:r>
                      <a:r>
                        <a:rPr lang="sv-SE" dirty="0" smtClean="0">
                          <a:solidFill>
                            <a:schemeClr val="tx1"/>
                          </a:solidFill>
                        </a:rPr>
                        <a:t>C</a:t>
                      </a:r>
                      <a:r>
                        <a:rPr lang="sv-SE" baseline="30000" dirty="0" smtClean="0">
                          <a:solidFill>
                            <a:schemeClr val="tx1"/>
                          </a:solidFill>
                        </a:rPr>
                        <a:t>-1</a:t>
                      </a:r>
                      <a:r>
                        <a:rPr lang="sv-SE" dirty="0" smtClean="0">
                          <a:solidFill>
                            <a:schemeClr val="tx1"/>
                          </a:solidFill>
                        </a:rPr>
                        <a:t>)</a:t>
                      </a:r>
                    </a:p>
                  </a:txBody>
                  <a:tcPr marL="73757" marR="73757"/>
                </a:tc>
              </a:tr>
              <a:tr h="370840">
                <a:tc>
                  <a:txBody>
                    <a:bodyPr/>
                    <a:lstStyle/>
                    <a:p>
                      <a:r>
                        <a:rPr lang="sv-SE" dirty="0" err="1" smtClean="0"/>
                        <a:t>Quartz</a:t>
                      </a:r>
                      <a:endParaRPr lang="sv-SE" dirty="0"/>
                    </a:p>
                  </a:txBody>
                  <a:tcPr marL="73757" marR="73757"/>
                </a:tc>
                <a:tc>
                  <a:txBody>
                    <a:bodyPr/>
                    <a:lstStyle/>
                    <a:p>
                      <a:r>
                        <a:rPr lang="sv-SE" dirty="0" smtClean="0"/>
                        <a:t>2,0</a:t>
                      </a:r>
                      <a:endParaRPr lang="sv-SE" dirty="0"/>
                    </a:p>
                  </a:txBody>
                  <a:tcPr marL="73757" marR="73757"/>
                </a:tc>
                <a:tc>
                  <a:txBody>
                    <a:bodyPr/>
                    <a:lstStyle/>
                    <a:p>
                      <a:r>
                        <a:rPr lang="sv-SE" sz="1800" b="0" i="0" u="none" strike="noStrike" kern="1200" baseline="0" dirty="0" smtClean="0">
                          <a:solidFill>
                            <a:schemeClr val="dk1"/>
                          </a:solidFill>
                          <a:latin typeface="+mn-lt"/>
                          <a:ea typeface="+mn-ea"/>
                          <a:cs typeface="+mn-cs"/>
                        </a:rPr>
                        <a:t>8,8</a:t>
                      </a:r>
                      <a:endParaRPr lang="sv-SE" dirty="0"/>
                    </a:p>
                  </a:txBody>
                  <a:tcPr marL="73757" marR="73757"/>
                </a:tc>
              </a:tr>
              <a:tr h="370840">
                <a:tc>
                  <a:txBody>
                    <a:bodyPr/>
                    <a:lstStyle/>
                    <a:p>
                      <a:r>
                        <a:rPr lang="sv-SE" dirty="0" err="1" smtClean="0"/>
                        <a:t>Other</a:t>
                      </a:r>
                      <a:r>
                        <a:rPr lang="sv-SE" dirty="0" smtClean="0"/>
                        <a:t> minerals</a:t>
                      </a:r>
                      <a:endParaRPr lang="sv-SE" dirty="0"/>
                    </a:p>
                  </a:txBody>
                  <a:tcPr marL="73757" marR="73757"/>
                </a:tc>
                <a:tc>
                  <a:txBody>
                    <a:bodyPr/>
                    <a:lstStyle/>
                    <a:p>
                      <a:r>
                        <a:rPr lang="sv-SE" dirty="0" smtClean="0"/>
                        <a:t>2,0</a:t>
                      </a:r>
                      <a:endParaRPr lang="sv-SE" dirty="0"/>
                    </a:p>
                  </a:txBody>
                  <a:tcPr marL="73757" marR="73757"/>
                </a:tc>
                <a:tc>
                  <a:txBody>
                    <a:bodyPr/>
                    <a:lstStyle/>
                    <a:p>
                      <a:r>
                        <a:rPr lang="sv-SE" dirty="0" smtClean="0"/>
                        <a:t>2,9</a:t>
                      </a:r>
                      <a:endParaRPr lang="sv-SE" dirty="0"/>
                    </a:p>
                  </a:txBody>
                  <a:tcPr marL="73757" marR="73757"/>
                </a:tc>
              </a:tr>
              <a:tr h="370840">
                <a:tc>
                  <a:txBody>
                    <a:bodyPr/>
                    <a:lstStyle/>
                    <a:p>
                      <a:r>
                        <a:rPr lang="sv-SE" dirty="0" err="1" smtClean="0"/>
                        <a:t>Organic</a:t>
                      </a:r>
                      <a:r>
                        <a:rPr lang="sv-SE" dirty="0" smtClean="0"/>
                        <a:t> material</a:t>
                      </a:r>
                      <a:endParaRPr lang="sv-SE" dirty="0"/>
                    </a:p>
                  </a:txBody>
                  <a:tcPr marL="73757" marR="73757"/>
                </a:tc>
                <a:tc>
                  <a:txBody>
                    <a:bodyPr/>
                    <a:lstStyle/>
                    <a:p>
                      <a:r>
                        <a:rPr lang="sv-SE" dirty="0" smtClean="0"/>
                        <a:t>2,5</a:t>
                      </a:r>
                      <a:endParaRPr lang="sv-SE" dirty="0"/>
                    </a:p>
                  </a:txBody>
                  <a:tcPr marL="73757" marR="73757"/>
                </a:tc>
                <a:tc>
                  <a:txBody>
                    <a:bodyPr/>
                    <a:lstStyle/>
                    <a:p>
                      <a:r>
                        <a:rPr lang="sv-SE" dirty="0" smtClean="0"/>
                        <a:t>0,25</a:t>
                      </a:r>
                      <a:endParaRPr lang="sv-SE" dirty="0"/>
                    </a:p>
                  </a:txBody>
                  <a:tcPr marL="73757" marR="73757"/>
                </a:tc>
              </a:tr>
              <a:tr h="370840">
                <a:tc>
                  <a:txBody>
                    <a:bodyPr/>
                    <a:lstStyle/>
                    <a:p>
                      <a:r>
                        <a:rPr lang="sv-SE" dirty="0" err="1" smtClean="0"/>
                        <a:t>Water</a:t>
                      </a:r>
                      <a:endParaRPr lang="sv-SE" dirty="0"/>
                    </a:p>
                  </a:txBody>
                  <a:tcPr marL="73757" marR="73757"/>
                </a:tc>
                <a:tc>
                  <a:txBody>
                    <a:bodyPr/>
                    <a:lstStyle/>
                    <a:p>
                      <a:r>
                        <a:rPr lang="sv-SE" dirty="0" smtClean="0"/>
                        <a:t>4,2</a:t>
                      </a:r>
                      <a:endParaRPr lang="sv-SE" dirty="0"/>
                    </a:p>
                  </a:txBody>
                  <a:tcPr marL="73757" marR="73757"/>
                </a:tc>
                <a:tc>
                  <a:txBody>
                    <a:bodyPr/>
                    <a:lstStyle/>
                    <a:p>
                      <a:r>
                        <a:rPr lang="sv-SE" dirty="0" smtClean="0"/>
                        <a:t>0,57</a:t>
                      </a:r>
                      <a:endParaRPr lang="sv-SE" dirty="0"/>
                    </a:p>
                  </a:txBody>
                  <a:tcPr marL="73757" marR="73757"/>
                </a:tc>
              </a:tr>
              <a:tr h="370840">
                <a:tc>
                  <a:txBody>
                    <a:bodyPr/>
                    <a:lstStyle/>
                    <a:p>
                      <a:r>
                        <a:rPr lang="sv-SE" dirty="0" err="1" smtClean="0"/>
                        <a:t>Ice</a:t>
                      </a:r>
                      <a:endParaRPr lang="sv-SE" dirty="0"/>
                    </a:p>
                  </a:txBody>
                  <a:tcPr marL="73757" marR="73757"/>
                </a:tc>
                <a:tc>
                  <a:txBody>
                    <a:bodyPr/>
                    <a:lstStyle/>
                    <a:p>
                      <a:r>
                        <a:rPr lang="sv-SE" dirty="0" smtClean="0"/>
                        <a:t>1,9</a:t>
                      </a:r>
                      <a:endParaRPr lang="sv-SE" dirty="0"/>
                    </a:p>
                  </a:txBody>
                  <a:tcPr marL="73757" marR="73757"/>
                </a:tc>
                <a:tc>
                  <a:txBody>
                    <a:bodyPr/>
                    <a:lstStyle/>
                    <a:p>
                      <a:r>
                        <a:rPr lang="sv-SE" dirty="0" smtClean="0"/>
                        <a:t>2,2</a:t>
                      </a:r>
                      <a:endParaRPr lang="sv-SE" dirty="0"/>
                    </a:p>
                  </a:txBody>
                  <a:tcPr marL="73757" marR="73757"/>
                </a:tc>
              </a:tr>
              <a:tr h="370840">
                <a:tc>
                  <a:txBody>
                    <a:bodyPr/>
                    <a:lstStyle/>
                    <a:p>
                      <a:r>
                        <a:rPr lang="sv-SE" dirty="0" smtClean="0"/>
                        <a:t>Air</a:t>
                      </a:r>
                      <a:endParaRPr lang="sv-SE" dirty="0"/>
                    </a:p>
                  </a:txBody>
                  <a:tcPr marL="73757" marR="73757"/>
                </a:tc>
                <a:tc>
                  <a:txBody>
                    <a:bodyPr/>
                    <a:lstStyle/>
                    <a:p>
                      <a:r>
                        <a:rPr lang="sv-SE" dirty="0" smtClean="0"/>
                        <a:t>0,0013</a:t>
                      </a:r>
                      <a:endParaRPr lang="sv-SE" dirty="0"/>
                    </a:p>
                  </a:txBody>
                  <a:tcPr marL="73757" marR="73757"/>
                </a:tc>
                <a:tc>
                  <a:txBody>
                    <a:bodyPr/>
                    <a:lstStyle/>
                    <a:p>
                      <a:r>
                        <a:rPr lang="sv-SE" dirty="0" smtClean="0"/>
                        <a:t>0,025</a:t>
                      </a:r>
                      <a:endParaRPr lang="sv-SE" dirty="0"/>
                    </a:p>
                  </a:txBody>
                  <a:tcPr marL="73757" marR="73757"/>
                </a:tc>
              </a:tr>
            </a:tbl>
          </a:graphicData>
        </a:graphic>
      </p:graphicFrame>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1378" y="2257965"/>
            <a:ext cx="4179094" cy="3403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380312" y="4293096"/>
            <a:ext cx="556563" cy="369332"/>
          </a:xfrm>
          <a:prstGeom prst="rect">
            <a:avLst/>
          </a:prstGeom>
          <a:solidFill>
            <a:schemeClr val="bg1"/>
          </a:solidFill>
          <a:ln>
            <a:solidFill>
              <a:schemeClr val="bg1"/>
            </a:solidFill>
          </a:ln>
        </p:spPr>
        <p:txBody>
          <a:bodyPr wrap="none" rtlCol="0">
            <a:spAutoFit/>
          </a:bodyPr>
          <a:lstStyle/>
          <a:p>
            <a:r>
              <a:rPr lang="sv-SE" dirty="0" smtClean="0"/>
              <a:t>OM</a:t>
            </a:r>
            <a:endParaRPr lang="sv-SE" dirty="0"/>
          </a:p>
        </p:txBody>
      </p:sp>
      <p:sp>
        <p:nvSpPr>
          <p:cNvPr id="6" name="TextBox 5"/>
          <p:cNvSpPr txBox="1"/>
          <p:nvPr/>
        </p:nvSpPr>
        <p:spPr>
          <a:xfrm>
            <a:off x="7380312" y="3645024"/>
            <a:ext cx="646331" cy="369332"/>
          </a:xfrm>
          <a:prstGeom prst="rect">
            <a:avLst/>
          </a:prstGeom>
          <a:solidFill>
            <a:schemeClr val="bg1"/>
          </a:solidFill>
          <a:ln>
            <a:solidFill>
              <a:schemeClr val="bg1"/>
            </a:solidFill>
          </a:ln>
        </p:spPr>
        <p:txBody>
          <a:bodyPr wrap="none" rtlCol="0">
            <a:spAutoFit/>
          </a:bodyPr>
          <a:lstStyle/>
          <a:p>
            <a:r>
              <a:rPr lang="sv-SE" dirty="0" err="1" smtClean="0"/>
              <a:t>Clay</a:t>
            </a:r>
            <a:endParaRPr lang="sv-SE" dirty="0"/>
          </a:p>
        </p:txBody>
      </p:sp>
      <p:sp>
        <p:nvSpPr>
          <p:cNvPr id="8" name="TextBox 7"/>
          <p:cNvSpPr txBox="1"/>
          <p:nvPr/>
        </p:nvSpPr>
        <p:spPr>
          <a:xfrm>
            <a:off x="6948264" y="2924944"/>
            <a:ext cx="723275" cy="369332"/>
          </a:xfrm>
          <a:prstGeom prst="rect">
            <a:avLst/>
          </a:prstGeom>
          <a:solidFill>
            <a:schemeClr val="bg1"/>
          </a:solidFill>
          <a:ln>
            <a:solidFill>
              <a:schemeClr val="bg1"/>
            </a:solidFill>
          </a:ln>
        </p:spPr>
        <p:txBody>
          <a:bodyPr wrap="none" rtlCol="0">
            <a:spAutoFit/>
          </a:bodyPr>
          <a:lstStyle/>
          <a:p>
            <a:r>
              <a:rPr lang="sv-SE" dirty="0" smtClean="0"/>
              <a:t>Sand</a:t>
            </a:r>
            <a:endParaRPr lang="sv-SE" dirty="0"/>
          </a:p>
        </p:txBody>
      </p:sp>
      <p:sp>
        <p:nvSpPr>
          <p:cNvPr id="9" name="TextBox 8"/>
          <p:cNvSpPr txBox="1"/>
          <p:nvPr/>
        </p:nvSpPr>
        <p:spPr>
          <a:xfrm>
            <a:off x="6012160" y="5435932"/>
            <a:ext cx="2330510" cy="369332"/>
          </a:xfrm>
          <a:prstGeom prst="rect">
            <a:avLst/>
          </a:prstGeom>
          <a:solidFill>
            <a:schemeClr val="bg1"/>
          </a:solidFill>
          <a:ln>
            <a:solidFill>
              <a:schemeClr val="bg1"/>
            </a:solidFill>
          </a:ln>
        </p:spPr>
        <p:txBody>
          <a:bodyPr wrap="none" rtlCol="0">
            <a:spAutoFit/>
          </a:bodyPr>
          <a:lstStyle/>
          <a:p>
            <a:r>
              <a:rPr lang="sv-SE" dirty="0" err="1" smtClean="0"/>
              <a:t>Water</a:t>
            </a:r>
            <a:r>
              <a:rPr lang="sv-SE" dirty="0" smtClean="0"/>
              <a:t> </a:t>
            </a:r>
            <a:r>
              <a:rPr lang="sv-SE" dirty="0" err="1" smtClean="0"/>
              <a:t>content</a:t>
            </a:r>
            <a:r>
              <a:rPr lang="sv-SE" dirty="0" smtClean="0"/>
              <a:t> (</a:t>
            </a:r>
            <a:r>
              <a:rPr lang="sv-SE" dirty="0" err="1" smtClean="0"/>
              <a:t>vol</a:t>
            </a:r>
            <a:r>
              <a:rPr lang="sv-SE" dirty="0" smtClean="0"/>
              <a:t>%)</a:t>
            </a:r>
            <a:endParaRPr lang="sv-SE" dirty="0"/>
          </a:p>
        </p:txBody>
      </p:sp>
    </p:spTree>
    <p:extLst>
      <p:ext uri="{BB962C8B-B14F-4D97-AF65-F5344CB8AC3E}">
        <p14:creationId xmlns:p14="http://schemas.microsoft.com/office/powerpoint/2010/main" val="3005401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4"/>
          <p:cNvSpPr>
            <a:spLocks noGrp="1" noChangeArrowheads="1"/>
          </p:cNvSpPr>
          <p:nvPr>
            <p:ph type="title"/>
          </p:nvPr>
        </p:nvSpPr>
        <p:spPr/>
        <p:txBody>
          <a:bodyPr/>
          <a:lstStyle/>
          <a:p>
            <a:pPr eaLnBrk="1" hangingPunct="1"/>
            <a:r>
              <a:rPr lang="en-US" altLang="sv-SE" sz="4000" smtClean="0"/>
              <a:t>Land drainage – Principles and methods</a:t>
            </a:r>
          </a:p>
        </p:txBody>
      </p:sp>
      <p:sp>
        <p:nvSpPr>
          <p:cNvPr id="15362" name="Rectangle 5"/>
          <p:cNvSpPr>
            <a:spLocks noGrp="1" noChangeArrowheads="1"/>
          </p:cNvSpPr>
          <p:nvPr>
            <p:ph type="body" idx="1"/>
          </p:nvPr>
        </p:nvSpPr>
        <p:spPr>
          <a:xfrm>
            <a:off x="457200" y="1600200"/>
            <a:ext cx="8229600" cy="4924425"/>
          </a:xfrm>
        </p:spPr>
        <p:txBody>
          <a:bodyPr/>
          <a:lstStyle/>
          <a:p>
            <a:pPr eaLnBrk="1" hangingPunct="1"/>
            <a:r>
              <a:rPr lang="en-US" altLang="sv-SE" dirty="0" smtClean="0"/>
              <a:t>Why drainage?</a:t>
            </a:r>
          </a:p>
          <a:p>
            <a:pPr eaLnBrk="1" hangingPunct="1"/>
            <a:r>
              <a:rPr lang="en-US" altLang="sv-SE" dirty="0" smtClean="0"/>
              <a:t>Environmental impact of drainage</a:t>
            </a:r>
          </a:p>
          <a:p>
            <a:pPr eaLnBrk="1" hangingPunct="1"/>
            <a:r>
              <a:rPr lang="en-US" altLang="sv-SE" dirty="0" smtClean="0"/>
              <a:t>Methods; overview</a:t>
            </a:r>
          </a:p>
          <a:p>
            <a:pPr lvl="1" eaLnBrk="1" hangingPunct="1"/>
            <a:r>
              <a:rPr lang="en-US" altLang="sv-SE" dirty="0" smtClean="0"/>
              <a:t>Surface drainage</a:t>
            </a:r>
          </a:p>
          <a:p>
            <a:pPr lvl="1" eaLnBrk="1" hangingPunct="1"/>
            <a:r>
              <a:rPr lang="en-US" altLang="sv-SE" dirty="0" smtClean="0"/>
              <a:t>Subsurface drainage</a:t>
            </a:r>
          </a:p>
          <a:p>
            <a:pPr lvl="1" eaLnBrk="1" hangingPunct="1"/>
            <a:r>
              <a:rPr lang="en-US" altLang="sv-SE" dirty="0" smtClean="0"/>
              <a:t>Controlled drainage</a:t>
            </a:r>
          </a:p>
          <a:p>
            <a:pPr lvl="1" eaLnBrk="1" hangingPunct="1"/>
            <a:r>
              <a:rPr lang="en-US" altLang="sv-SE" dirty="0" smtClean="0"/>
              <a:t>Tube well Drainage systems</a:t>
            </a:r>
          </a:p>
          <a:p>
            <a:pPr lvl="1" eaLnBrk="1" hangingPunct="1"/>
            <a:r>
              <a:rPr lang="en-US" altLang="sv-SE" dirty="0" smtClean="0"/>
              <a:t>Mole drainage</a:t>
            </a:r>
          </a:p>
          <a:p>
            <a:pPr lvl="1" eaLnBrk="1" hangingPunct="1"/>
            <a:r>
              <a:rPr lang="en-US" altLang="sv-SE" dirty="0" smtClean="0"/>
              <a:t>Slit drainage</a:t>
            </a:r>
          </a:p>
        </p:txBody>
      </p:sp>
    </p:spTree>
    <p:extLst>
      <p:ext uri="{BB962C8B-B14F-4D97-AF65-F5344CB8AC3E}">
        <p14:creationId xmlns:p14="http://schemas.microsoft.com/office/powerpoint/2010/main" val="5922966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p:txBody>
          <a:bodyPr/>
          <a:lstStyle/>
          <a:p>
            <a:pPr eaLnBrk="1" hangingPunct="1"/>
            <a:r>
              <a:rPr lang="en-GB" altLang="sv-SE" smtClean="0">
                <a:cs typeface="Times New Roman" pitchFamily="18" charset="0"/>
              </a:rPr>
              <a:t>Impact of drainage on soil conditions</a:t>
            </a:r>
          </a:p>
        </p:txBody>
      </p:sp>
      <p:sp>
        <p:nvSpPr>
          <p:cNvPr id="67586" name="Rectangle 3"/>
          <p:cNvSpPr>
            <a:spLocks noGrp="1" noChangeArrowheads="1"/>
          </p:cNvSpPr>
          <p:nvPr>
            <p:ph type="body" idx="1"/>
          </p:nvPr>
        </p:nvSpPr>
        <p:spPr/>
        <p:txBody>
          <a:bodyPr/>
          <a:lstStyle/>
          <a:p>
            <a:pPr eaLnBrk="1" hangingPunct="1">
              <a:buFontTx/>
              <a:buNone/>
            </a:pPr>
            <a:r>
              <a:rPr lang="en-US" altLang="sv-SE" smtClean="0">
                <a:cs typeface="Times New Roman" pitchFamily="18" charset="0"/>
              </a:rPr>
              <a:t>Biological effects</a:t>
            </a:r>
            <a:r>
              <a:rPr lang="en-GB" altLang="sv-SE" smtClean="0"/>
              <a:t> </a:t>
            </a:r>
            <a:endParaRPr lang="sv-SE" altLang="sv-SE" smtClean="0"/>
          </a:p>
          <a:p>
            <a:pPr eaLnBrk="1" hangingPunct="1"/>
            <a:r>
              <a:rPr lang="en-GB" altLang="sv-SE" smtClean="0">
                <a:cs typeface="Times New Roman" pitchFamily="18" charset="0"/>
              </a:rPr>
              <a:t>plant establishment</a:t>
            </a:r>
            <a:endParaRPr lang="sv-SE" altLang="sv-SE" smtClean="0">
              <a:cs typeface="Times New Roman" pitchFamily="18" charset="0"/>
            </a:endParaRPr>
          </a:p>
          <a:p>
            <a:pPr eaLnBrk="1" hangingPunct="1"/>
            <a:r>
              <a:rPr lang="en-GB" altLang="sv-SE" smtClean="0">
                <a:cs typeface="Times New Roman" pitchFamily="18" charset="0"/>
              </a:rPr>
              <a:t>root development </a:t>
            </a:r>
            <a:endParaRPr lang="sv-SE" altLang="sv-SE" smtClean="0"/>
          </a:p>
          <a:p>
            <a:pPr eaLnBrk="1" hangingPunct="1"/>
            <a:r>
              <a:rPr lang="en-GB" altLang="sv-SE" smtClean="0">
                <a:cs typeface="Times New Roman" pitchFamily="18" charset="0"/>
              </a:rPr>
              <a:t>macroorganisms</a:t>
            </a:r>
            <a:r>
              <a:rPr lang="en-GB" altLang="sv-SE" smtClean="0"/>
              <a:t> </a:t>
            </a:r>
            <a:r>
              <a:rPr lang="sv-SE" altLang="sv-SE" smtClean="0"/>
              <a:t>and </a:t>
            </a:r>
            <a:r>
              <a:rPr lang="en-GB" altLang="sv-SE" smtClean="0">
                <a:cs typeface="Times New Roman" pitchFamily="18" charset="0"/>
              </a:rPr>
              <a:t>m</a:t>
            </a:r>
            <a:r>
              <a:rPr lang="sv-SE" altLang="sv-SE" smtClean="0">
                <a:cs typeface="Times New Roman" pitchFamily="18" charset="0"/>
              </a:rPr>
              <a:t>i</a:t>
            </a:r>
            <a:r>
              <a:rPr lang="en-GB" altLang="sv-SE" smtClean="0">
                <a:cs typeface="Times New Roman" pitchFamily="18" charset="0"/>
              </a:rPr>
              <a:t>croorganisms</a:t>
            </a:r>
            <a:endParaRPr lang="sv-SE" altLang="sv-SE" smtClean="0">
              <a:cs typeface="Times New Roman" pitchFamily="18" charset="0"/>
            </a:endParaRPr>
          </a:p>
          <a:p>
            <a:pPr eaLnBrk="1" hangingPunct="1"/>
            <a:r>
              <a:rPr lang="en-GB" altLang="sv-SE" smtClean="0">
                <a:cs typeface="Times New Roman" pitchFamily="18" charset="0"/>
              </a:rPr>
              <a:t>mineralisation</a:t>
            </a:r>
            <a:r>
              <a:rPr lang="en-GB" altLang="sv-SE" smtClean="0"/>
              <a:t> </a:t>
            </a:r>
            <a:endParaRPr lang="sv-SE" altLang="sv-SE" smtClean="0"/>
          </a:p>
          <a:p>
            <a:pPr eaLnBrk="1" hangingPunct="1"/>
            <a:r>
              <a:rPr lang="sv-SE" altLang="sv-SE" smtClean="0"/>
              <a:t>nitrification</a:t>
            </a:r>
          </a:p>
          <a:p>
            <a:pPr eaLnBrk="1" hangingPunct="1"/>
            <a:r>
              <a:rPr lang="en-GB" altLang="sv-SE" smtClean="0">
                <a:cs typeface="Times New Roman" pitchFamily="18" charset="0"/>
              </a:rPr>
              <a:t>denitrification</a:t>
            </a:r>
            <a:r>
              <a:rPr lang="en-GB" altLang="sv-SE" smtClean="0"/>
              <a:t> </a:t>
            </a:r>
          </a:p>
        </p:txBody>
      </p:sp>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4"/>
          <p:cNvSpPr>
            <a:spLocks noGrp="1" noChangeArrowheads="1"/>
          </p:cNvSpPr>
          <p:nvPr>
            <p:ph type="title"/>
          </p:nvPr>
        </p:nvSpPr>
        <p:spPr/>
        <p:txBody>
          <a:bodyPr/>
          <a:lstStyle/>
          <a:p>
            <a:pPr eaLnBrk="1" hangingPunct="1"/>
            <a:r>
              <a:rPr lang="en-US" altLang="sv-SE" smtClean="0"/>
              <a:t>Wheat (winter) Emergence</a:t>
            </a:r>
          </a:p>
        </p:txBody>
      </p:sp>
      <p:pic>
        <p:nvPicPr>
          <p:cNvPr id="77829" name="Picture 5" descr="wetsl002"/>
          <p:cNvPicPr>
            <a:picLocks noChangeAspect="1" noChangeArrowheads="1"/>
          </p:cNvPicPr>
          <p:nvPr/>
        </p:nvPicPr>
        <p:blipFill>
          <a:blip r:embed="rId3">
            <a:extLst>
              <a:ext uri="{28A0092B-C50C-407E-A947-70E740481C1C}">
                <a14:useLocalDpi xmlns:a14="http://schemas.microsoft.com/office/drawing/2010/main" val="0"/>
              </a:ext>
            </a:extLst>
          </a:blip>
          <a:srcRect t="15329"/>
          <a:stretch>
            <a:fillRect/>
          </a:stretch>
        </p:blipFill>
        <p:spPr bwMode="auto">
          <a:xfrm>
            <a:off x="2390775" y="1689100"/>
            <a:ext cx="5473700" cy="3959225"/>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10947" name="Text Box 6"/>
          <p:cNvSpPr txBox="1">
            <a:spLocks noChangeArrowheads="1"/>
          </p:cNvSpPr>
          <p:nvPr/>
        </p:nvSpPr>
        <p:spPr bwMode="auto">
          <a:xfrm>
            <a:off x="3333750" y="5903913"/>
            <a:ext cx="3714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200">
                <a:latin typeface="Arial Narrow" pitchFamily="34" charset="0"/>
              </a:rPr>
              <a:t>Duration of water logging between </a:t>
            </a:r>
          </a:p>
          <a:p>
            <a:r>
              <a:rPr lang="en-US" altLang="sv-SE" sz="2200">
                <a:latin typeface="Arial Narrow" pitchFamily="34" charset="0"/>
              </a:rPr>
              <a:t>germination &amp; emergence, (days)</a:t>
            </a:r>
          </a:p>
        </p:txBody>
      </p:sp>
      <p:sp>
        <p:nvSpPr>
          <p:cNvPr id="210948" name="Text Box 7"/>
          <p:cNvSpPr txBox="1">
            <a:spLocks noChangeArrowheads="1"/>
          </p:cNvSpPr>
          <p:nvPr/>
        </p:nvSpPr>
        <p:spPr bwMode="auto">
          <a:xfrm rot="-5400000">
            <a:off x="-191294" y="3634582"/>
            <a:ext cx="3927475"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200">
                <a:latin typeface="Arial Narrow" pitchFamily="34" charset="0"/>
              </a:rPr>
              <a:t>Percent of seeds producing seedlings</a:t>
            </a:r>
          </a:p>
        </p:txBody>
      </p:sp>
      <p:sp>
        <p:nvSpPr>
          <p:cNvPr id="210949" name="Text Box 8"/>
          <p:cNvSpPr txBox="1">
            <a:spLocks noChangeArrowheads="1"/>
          </p:cNvSpPr>
          <p:nvPr/>
        </p:nvSpPr>
        <p:spPr bwMode="auto">
          <a:xfrm>
            <a:off x="3270250" y="5602288"/>
            <a:ext cx="2889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b="1">
                <a:latin typeface="Arial Narrow" pitchFamily="34" charset="0"/>
              </a:rPr>
              <a:t>4</a:t>
            </a:r>
          </a:p>
        </p:txBody>
      </p:sp>
      <p:sp>
        <p:nvSpPr>
          <p:cNvPr id="210950" name="Text Box 9"/>
          <p:cNvSpPr txBox="1">
            <a:spLocks noChangeArrowheads="1"/>
          </p:cNvSpPr>
          <p:nvPr/>
        </p:nvSpPr>
        <p:spPr bwMode="auto">
          <a:xfrm>
            <a:off x="4286250" y="5602288"/>
            <a:ext cx="2889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b="1">
                <a:latin typeface="Arial Narrow" pitchFamily="34" charset="0"/>
              </a:rPr>
              <a:t>8</a:t>
            </a:r>
          </a:p>
        </p:txBody>
      </p:sp>
      <p:sp>
        <p:nvSpPr>
          <p:cNvPr id="210951" name="Text Box 10"/>
          <p:cNvSpPr txBox="1">
            <a:spLocks noChangeArrowheads="1"/>
          </p:cNvSpPr>
          <p:nvPr/>
        </p:nvSpPr>
        <p:spPr bwMode="auto">
          <a:xfrm>
            <a:off x="7424738" y="5602288"/>
            <a:ext cx="3937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b="1">
                <a:latin typeface="Arial Narrow" pitchFamily="34" charset="0"/>
              </a:rPr>
              <a:t>20</a:t>
            </a:r>
          </a:p>
        </p:txBody>
      </p:sp>
      <p:sp>
        <p:nvSpPr>
          <p:cNvPr id="210952" name="Text Box 11"/>
          <p:cNvSpPr txBox="1">
            <a:spLocks noChangeArrowheads="1"/>
          </p:cNvSpPr>
          <p:nvPr/>
        </p:nvSpPr>
        <p:spPr bwMode="auto">
          <a:xfrm>
            <a:off x="2306638" y="5602288"/>
            <a:ext cx="2889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b="1">
                <a:latin typeface="Arial Narrow" pitchFamily="34" charset="0"/>
              </a:rPr>
              <a:t>0</a:t>
            </a:r>
          </a:p>
        </p:txBody>
      </p:sp>
      <p:sp>
        <p:nvSpPr>
          <p:cNvPr id="210953" name="Text Box 12"/>
          <p:cNvSpPr txBox="1">
            <a:spLocks noChangeArrowheads="1"/>
          </p:cNvSpPr>
          <p:nvPr/>
        </p:nvSpPr>
        <p:spPr bwMode="auto">
          <a:xfrm>
            <a:off x="2155825" y="5472113"/>
            <a:ext cx="2889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b="1">
                <a:latin typeface="Arial Narrow" pitchFamily="34" charset="0"/>
              </a:rPr>
              <a:t>0</a:t>
            </a:r>
          </a:p>
        </p:txBody>
      </p:sp>
      <p:sp>
        <p:nvSpPr>
          <p:cNvPr id="210954" name="Text Box 13"/>
          <p:cNvSpPr txBox="1">
            <a:spLocks noChangeArrowheads="1"/>
          </p:cNvSpPr>
          <p:nvPr/>
        </p:nvSpPr>
        <p:spPr bwMode="auto">
          <a:xfrm>
            <a:off x="1946275" y="1616075"/>
            <a:ext cx="4968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b="1">
                <a:latin typeface="Arial Narrow" pitchFamily="34" charset="0"/>
              </a:rPr>
              <a:t>100</a:t>
            </a:r>
          </a:p>
        </p:txBody>
      </p:sp>
      <p:sp>
        <p:nvSpPr>
          <p:cNvPr id="210955" name="Text Box 14"/>
          <p:cNvSpPr txBox="1">
            <a:spLocks noChangeArrowheads="1"/>
          </p:cNvSpPr>
          <p:nvPr/>
        </p:nvSpPr>
        <p:spPr bwMode="auto">
          <a:xfrm>
            <a:off x="2049463" y="2286000"/>
            <a:ext cx="3937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b="1">
                <a:latin typeface="Arial Narrow" pitchFamily="34" charset="0"/>
              </a:rPr>
              <a:t>80</a:t>
            </a:r>
          </a:p>
        </p:txBody>
      </p:sp>
      <p:sp>
        <p:nvSpPr>
          <p:cNvPr id="77840" name="Freeform 16"/>
          <p:cNvSpPr>
            <a:spLocks/>
          </p:cNvSpPr>
          <p:nvPr/>
        </p:nvSpPr>
        <p:spPr bwMode="auto">
          <a:xfrm>
            <a:off x="2433638" y="2143125"/>
            <a:ext cx="5191125" cy="3319463"/>
          </a:xfrm>
          <a:custGeom>
            <a:avLst/>
            <a:gdLst>
              <a:gd name="T0" fmla="*/ 0 w 3270"/>
              <a:gd name="T1" fmla="*/ 0 h 2091"/>
              <a:gd name="T2" fmla="*/ 215 w 3270"/>
              <a:gd name="T3" fmla="*/ 96 h 2091"/>
              <a:gd name="T4" fmla="*/ 407 w 3270"/>
              <a:gd name="T5" fmla="*/ 345 h 2091"/>
              <a:gd name="T6" fmla="*/ 548 w 3270"/>
              <a:gd name="T7" fmla="*/ 932 h 2091"/>
              <a:gd name="T8" fmla="*/ 701 w 3270"/>
              <a:gd name="T9" fmla="*/ 1389 h 2091"/>
              <a:gd name="T10" fmla="*/ 904 w 3270"/>
              <a:gd name="T11" fmla="*/ 1756 h 2091"/>
              <a:gd name="T12" fmla="*/ 1164 w 3270"/>
              <a:gd name="T13" fmla="*/ 1948 h 2091"/>
              <a:gd name="T14" fmla="*/ 1480 w 3270"/>
              <a:gd name="T15" fmla="*/ 2050 h 2091"/>
              <a:gd name="T16" fmla="*/ 2112 w 3270"/>
              <a:gd name="T17" fmla="*/ 2084 h 2091"/>
              <a:gd name="T18" fmla="*/ 3270 w 3270"/>
              <a:gd name="T19" fmla="*/ 2090 h 20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70"/>
              <a:gd name="T31" fmla="*/ 0 h 2091"/>
              <a:gd name="T32" fmla="*/ 3270 w 3270"/>
              <a:gd name="T33" fmla="*/ 2091 h 20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70" h="2091">
                <a:moveTo>
                  <a:pt x="0" y="0"/>
                </a:moveTo>
                <a:cubicBezTo>
                  <a:pt x="73" y="19"/>
                  <a:pt x="147" y="38"/>
                  <a:pt x="215" y="96"/>
                </a:cubicBezTo>
                <a:cubicBezTo>
                  <a:pt x="283" y="154"/>
                  <a:pt x="352" y="206"/>
                  <a:pt x="407" y="345"/>
                </a:cubicBezTo>
                <a:cubicBezTo>
                  <a:pt x="462" y="484"/>
                  <a:pt x="499" y="758"/>
                  <a:pt x="548" y="932"/>
                </a:cubicBezTo>
                <a:cubicBezTo>
                  <a:pt x="597" y="1106"/>
                  <a:pt x="642" y="1252"/>
                  <a:pt x="701" y="1389"/>
                </a:cubicBezTo>
                <a:cubicBezTo>
                  <a:pt x="760" y="1526"/>
                  <a:pt x="827" y="1663"/>
                  <a:pt x="904" y="1756"/>
                </a:cubicBezTo>
                <a:cubicBezTo>
                  <a:pt x="981" y="1849"/>
                  <a:pt x="1068" y="1899"/>
                  <a:pt x="1164" y="1948"/>
                </a:cubicBezTo>
                <a:cubicBezTo>
                  <a:pt x="1260" y="1997"/>
                  <a:pt x="1322" y="2027"/>
                  <a:pt x="1480" y="2050"/>
                </a:cubicBezTo>
                <a:cubicBezTo>
                  <a:pt x="1638" y="2073"/>
                  <a:pt x="1814" y="2077"/>
                  <a:pt x="2112" y="2084"/>
                </a:cubicBezTo>
                <a:cubicBezTo>
                  <a:pt x="2410" y="2091"/>
                  <a:pt x="2840" y="2090"/>
                  <a:pt x="3270" y="2090"/>
                </a:cubicBezTo>
              </a:path>
            </a:pathLst>
          </a:custGeom>
          <a:noFill/>
          <a:ln w="57150"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sv-SE"/>
          </a:p>
        </p:txBody>
      </p:sp>
      <p:sp>
        <p:nvSpPr>
          <p:cNvPr id="77841" name="Text Box 17"/>
          <p:cNvSpPr txBox="1">
            <a:spLocks noChangeArrowheads="1"/>
          </p:cNvSpPr>
          <p:nvPr/>
        </p:nvSpPr>
        <p:spPr bwMode="auto">
          <a:xfrm>
            <a:off x="5386388" y="3927475"/>
            <a:ext cx="2239962" cy="1087438"/>
          </a:xfrm>
          <a:prstGeom prst="rect">
            <a:avLst/>
          </a:prstGeom>
          <a:solidFill>
            <a:srgbClr val="FFFF99"/>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FF99"/>
            </a:extrusionClr>
          </a:sp3d>
        </p:spPr>
        <p:txBody>
          <a:bodyPr wrap="none" lIns="91432" tIns="45716" rIns="91432" bIns="45716">
            <a:spAutoFit/>
            <a:flatTx/>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r>
              <a:rPr lang="en-US" altLang="sv-SE" sz="2200" b="1">
                <a:latin typeface="Arial Narrow" pitchFamily="34" charset="0"/>
              </a:rPr>
              <a:t>A similar, dramatic</a:t>
            </a:r>
          </a:p>
          <a:p>
            <a:pPr algn="ctr"/>
            <a:r>
              <a:rPr lang="en-US" altLang="sv-SE" sz="2200" b="1">
                <a:latin typeface="Arial Narrow" pitchFamily="34" charset="0"/>
              </a:rPr>
              <a:t>curve exists</a:t>
            </a:r>
          </a:p>
          <a:p>
            <a:pPr algn="ctr"/>
            <a:r>
              <a:rPr lang="en-US" altLang="sv-SE" sz="2200" b="1">
                <a:latin typeface="Arial Narrow" pitchFamily="34" charset="0"/>
              </a:rPr>
              <a:t>for other crops</a:t>
            </a:r>
          </a:p>
        </p:txBody>
      </p:sp>
    </p:spTree>
    <p:extLst>
      <p:ext uri="{BB962C8B-B14F-4D97-AF65-F5344CB8AC3E}">
        <p14:creationId xmlns:p14="http://schemas.microsoft.com/office/powerpoint/2010/main" val="24710525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7829"/>
                                        </p:tgtEl>
                                        <p:attrNameLst>
                                          <p:attrName>style.visibility</p:attrName>
                                        </p:attrNameLst>
                                      </p:cBhvr>
                                      <p:to>
                                        <p:strVal val="visible"/>
                                      </p:to>
                                    </p:set>
                                    <p:animEffect transition="in" filter="dissolve">
                                      <p:cBhvr>
                                        <p:cTn id="7" dur="500"/>
                                        <p:tgtEl>
                                          <p:spTgt spid="7782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7840"/>
                                        </p:tgtEl>
                                        <p:attrNameLst>
                                          <p:attrName>style.visibility</p:attrName>
                                        </p:attrNameLst>
                                      </p:cBhvr>
                                      <p:to>
                                        <p:strVal val="visible"/>
                                      </p:to>
                                    </p:set>
                                    <p:animEffect transition="in" filter="wipe(left)">
                                      <p:cBhvr>
                                        <p:cTn id="11" dur="500"/>
                                        <p:tgtEl>
                                          <p:spTgt spid="77840"/>
                                        </p:tgtEl>
                                      </p:cBhvr>
                                    </p:animEffect>
                                  </p:childTnLst>
                                </p:cTn>
                              </p:par>
                            </p:childTnLst>
                          </p:cTn>
                        </p:par>
                        <p:par>
                          <p:cTn id="12" fill="hold" nodeType="afterGroup">
                            <p:stCondLst>
                              <p:cond delay="1000"/>
                            </p:stCondLst>
                            <p:childTnLst>
                              <p:par>
                                <p:cTn id="13" presetID="9" presetClass="entr" presetSubtype="0" fill="hold" grpId="0" nodeType="afterEffect">
                                  <p:stCondLst>
                                    <p:cond delay="5000"/>
                                  </p:stCondLst>
                                  <p:childTnLst>
                                    <p:set>
                                      <p:cBhvr>
                                        <p:cTn id="14" dur="1" fill="hold">
                                          <p:stCondLst>
                                            <p:cond delay="0"/>
                                          </p:stCondLst>
                                        </p:cTn>
                                        <p:tgtEl>
                                          <p:spTgt spid="77841"/>
                                        </p:tgtEl>
                                        <p:attrNameLst>
                                          <p:attrName>style.visibility</p:attrName>
                                        </p:attrNameLst>
                                      </p:cBhvr>
                                      <p:to>
                                        <p:strVal val="visible"/>
                                      </p:to>
                                    </p:set>
                                    <p:animEffect transition="in" filter="dissolve">
                                      <p:cBhvr>
                                        <p:cTn id="15" dur="500"/>
                                        <p:tgtEl>
                                          <p:spTgt spid="778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40" grpId="0" animBg="1"/>
      <p:bldP spid="77841"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itle 1"/>
          <p:cNvSpPr>
            <a:spLocks noGrp="1"/>
          </p:cNvSpPr>
          <p:nvPr>
            <p:ph type="title"/>
          </p:nvPr>
        </p:nvSpPr>
        <p:spPr/>
        <p:txBody>
          <a:bodyPr/>
          <a:lstStyle/>
          <a:p>
            <a:pPr eaLnBrk="1" hangingPunct="1"/>
            <a:r>
              <a:rPr lang="en-US" altLang="sv-SE" dirty="0" smtClean="0"/>
              <a:t>Rooting depth</a:t>
            </a:r>
          </a:p>
        </p:txBody>
      </p:sp>
      <p:pic>
        <p:nvPicPr>
          <p:cNvPr id="5" name="Picture 9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84033" y="1906488"/>
            <a:ext cx="483313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16918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821" name="Rectangle 2"/>
          <p:cNvSpPr>
            <a:spLocks noGrp="1" noChangeArrowheads="1"/>
          </p:cNvSpPr>
          <p:nvPr>
            <p:ph type="title" idx="4294967295"/>
          </p:nvPr>
        </p:nvSpPr>
        <p:spPr/>
        <p:txBody>
          <a:bodyPr/>
          <a:lstStyle/>
          <a:p>
            <a:pPr marL="838200" indent="-838200" eaLnBrk="1" hangingPunct="1"/>
            <a:r>
              <a:rPr lang="en-US" altLang="sv-SE" sz="2800" smtClean="0">
                <a:latin typeface="Times New Roman" pitchFamily="18" charset="0"/>
              </a:rPr>
              <a:t>Drainage distance – drainage effects</a:t>
            </a:r>
          </a:p>
        </p:txBody>
      </p:sp>
      <p:sp>
        <p:nvSpPr>
          <p:cNvPr id="161822" name="Rectangle 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endParaRPr lang="en-US" altLang="sv-SE"/>
          </a:p>
        </p:txBody>
      </p:sp>
      <p:graphicFrame>
        <p:nvGraphicFramePr>
          <p:cNvPr id="161820" name="Object 28"/>
          <p:cNvGraphicFramePr>
            <a:graphicFrameLocks noChangeAspect="1"/>
          </p:cNvGraphicFramePr>
          <p:nvPr/>
        </p:nvGraphicFramePr>
        <p:xfrm>
          <a:off x="0" y="1052513"/>
          <a:ext cx="8964613" cy="3068637"/>
        </p:xfrm>
        <a:graphic>
          <a:graphicData uri="http://schemas.openxmlformats.org/presentationml/2006/ole">
            <mc:AlternateContent xmlns:mc="http://schemas.openxmlformats.org/markup-compatibility/2006">
              <mc:Choice xmlns:v="urn:schemas-microsoft-com:vml" Requires="v">
                <p:oleObj spid="_x0000_s210950" name="Chart" r:id="rId4" imgW="5829300" imgH="1876425" progId="MSGraph.Chart.8">
                  <p:embed/>
                </p:oleObj>
              </mc:Choice>
              <mc:Fallback>
                <p:oleObj name="Chart" r:id="rId4" imgW="5829300" imgH="1876425" progId="MSGraph.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52513"/>
                        <a:ext cx="8964613"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1823" name="Line 5"/>
          <p:cNvSpPr>
            <a:spLocks noChangeShapeType="1"/>
          </p:cNvSpPr>
          <p:nvPr/>
        </p:nvSpPr>
        <p:spPr bwMode="auto">
          <a:xfrm flipV="1">
            <a:off x="1042988" y="3789363"/>
            <a:ext cx="0"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sv-SE"/>
          </a:p>
        </p:txBody>
      </p:sp>
      <p:sp>
        <p:nvSpPr>
          <p:cNvPr id="161824" name="Line 6"/>
          <p:cNvSpPr>
            <a:spLocks noChangeShapeType="1"/>
          </p:cNvSpPr>
          <p:nvPr/>
        </p:nvSpPr>
        <p:spPr bwMode="auto">
          <a:xfrm flipV="1">
            <a:off x="1547813" y="3789363"/>
            <a:ext cx="0"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sv-SE"/>
          </a:p>
        </p:txBody>
      </p:sp>
      <p:sp>
        <p:nvSpPr>
          <p:cNvPr id="161825" name="Line 7"/>
          <p:cNvSpPr>
            <a:spLocks noChangeShapeType="1"/>
          </p:cNvSpPr>
          <p:nvPr/>
        </p:nvSpPr>
        <p:spPr bwMode="auto">
          <a:xfrm flipV="1">
            <a:off x="2051050" y="3789363"/>
            <a:ext cx="0"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sv-SE"/>
          </a:p>
        </p:txBody>
      </p:sp>
      <p:sp>
        <p:nvSpPr>
          <p:cNvPr id="161826" name="Line 8"/>
          <p:cNvSpPr>
            <a:spLocks noChangeShapeType="1"/>
          </p:cNvSpPr>
          <p:nvPr/>
        </p:nvSpPr>
        <p:spPr bwMode="auto">
          <a:xfrm flipV="1">
            <a:off x="3492500" y="3789363"/>
            <a:ext cx="0"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sv-SE"/>
          </a:p>
        </p:txBody>
      </p:sp>
      <p:sp>
        <p:nvSpPr>
          <p:cNvPr id="161827" name="Line 9"/>
          <p:cNvSpPr>
            <a:spLocks noChangeShapeType="1"/>
          </p:cNvSpPr>
          <p:nvPr/>
        </p:nvSpPr>
        <p:spPr bwMode="auto">
          <a:xfrm flipV="1">
            <a:off x="2771775" y="3789363"/>
            <a:ext cx="0"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sv-SE"/>
          </a:p>
        </p:txBody>
      </p:sp>
      <p:sp>
        <p:nvSpPr>
          <p:cNvPr id="161828" name="Text Box 10"/>
          <p:cNvSpPr txBox="1">
            <a:spLocks noChangeArrowheads="1"/>
          </p:cNvSpPr>
          <p:nvPr/>
        </p:nvSpPr>
        <p:spPr bwMode="auto">
          <a:xfrm>
            <a:off x="611188" y="4508500"/>
            <a:ext cx="10810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pPr>
            <a:r>
              <a:rPr lang="sv-SE" altLang="sv-SE" sz="3200">
                <a:latin typeface="Times New Roman" pitchFamily="18" charset="0"/>
              </a:rPr>
              <a:t>Tile</a:t>
            </a:r>
          </a:p>
        </p:txBody>
      </p:sp>
      <p:sp>
        <p:nvSpPr>
          <p:cNvPr id="161829" name="AutoShape 11"/>
          <p:cNvSpPr>
            <a:spLocks/>
          </p:cNvSpPr>
          <p:nvPr/>
        </p:nvSpPr>
        <p:spPr bwMode="auto">
          <a:xfrm rot="-5400000">
            <a:off x="7344569" y="2817019"/>
            <a:ext cx="504825" cy="2592387"/>
          </a:xfrm>
          <a:prstGeom prst="leftBrace">
            <a:avLst>
              <a:gd name="adj1" fmla="val 55275"/>
              <a:gd name="adj2" fmla="val 4953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endParaRPr lang="en-US" altLang="sv-SE"/>
          </a:p>
        </p:txBody>
      </p:sp>
      <p:sp>
        <p:nvSpPr>
          <p:cNvPr id="161830" name="Text Box 12"/>
          <p:cNvSpPr txBox="1">
            <a:spLocks noChangeArrowheads="1"/>
          </p:cNvSpPr>
          <p:nvPr/>
        </p:nvSpPr>
        <p:spPr bwMode="auto">
          <a:xfrm>
            <a:off x="5580063" y="4508500"/>
            <a:ext cx="3563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pPr>
            <a:r>
              <a:rPr lang="sv-SE" altLang="sv-SE" sz="2800">
                <a:latin typeface="Times New Roman" pitchFamily="18" charset="0"/>
              </a:rPr>
              <a:t>Drainage distance 96 m</a:t>
            </a:r>
          </a:p>
        </p:txBody>
      </p:sp>
      <p:sp>
        <p:nvSpPr>
          <p:cNvPr id="161831" name="Text Box 13"/>
          <p:cNvSpPr txBox="1">
            <a:spLocks noChangeArrowheads="1"/>
          </p:cNvSpPr>
          <p:nvPr/>
        </p:nvSpPr>
        <p:spPr bwMode="auto">
          <a:xfrm>
            <a:off x="2771775" y="4508500"/>
            <a:ext cx="10810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pPr>
            <a:r>
              <a:rPr lang="sv-SE" altLang="sv-SE" sz="3200">
                <a:latin typeface="Times New Roman" pitchFamily="18" charset="0"/>
              </a:rPr>
              <a:t>Tile</a:t>
            </a:r>
          </a:p>
        </p:txBody>
      </p:sp>
      <p:sp>
        <p:nvSpPr>
          <p:cNvPr id="161832" name="Text Box 14"/>
          <p:cNvSpPr txBox="1">
            <a:spLocks noChangeArrowheads="1"/>
          </p:cNvSpPr>
          <p:nvPr/>
        </p:nvSpPr>
        <p:spPr bwMode="auto">
          <a:xfrm>
            <a:off x="179388" y="5300663"/>
            <a:ext cx="8964612"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t>Parcell harvest in a drainage trial with different drainage distance at Gunnarstorp 1949-1968, Skaraborgs län, crop winter wheat</a:t>
            </a:r>
          </a:p>
          <a:p>
            <a:pPr>
              <a:spcBef>
                <a:spcPct val="50000"/>
              </a:spcBef>
            </a:pPr>
            <a:endParaRPr lang="sv-SE" altLang="sv-SE"/>
          </a:p>
        </p:txBody>
      </p:sp>
      <p:sp>
        <p:nvSpPr>
          <p:cNvPr id="161833" name="Text Box 15"/>
          <p:cNvSpPr txBox="1">
            <a:spLocks noChangeArrowheads="1"/>
          </p:cNvSpPr>
          <p:nvPr/>
        </p:nvSpPr>
        <p:spPr bwMode="auto">
          <a:xfrm>
            <a:off x="746125" y="6062663"/>
            <a:ext cx="2951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sv-SE" altLang="sv-SE"/>
              <a:t>Håkansson et al., 1974</a:t>
            </a:r>
            <a:endParaRPr lang="en-US" altLang="sv-SE"/>
          </a:p>
        </p:txBody>
      </p:sp>
    </p:spTree>
    <p:extLst>
      <p:ext uri="{BB962C8B-B14F-4D97-AF65-F5344CB8AC3E}">
        <p14:creationId xmlns:p14="http://schemas.microsoft.com/office/powerpoint/2010/main" val="679578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a:xfrm>
            <a:off x="685800" y="609600"/>
            <a:ext cx="7772400" cy="762000"/>
          </a:xfrm>
        </p:spPr>
        <p:txBody>
          <a:bodyPr/>
          <a:lstStyle/>
          <a:p>
            <a:pPr eaLnBrk="1" hangingPunct="1"/>
            <a:r>
              <a:rPr lang="en-US" altLang="sv-SE" sz="4800" smtClean="0"/>
              <a:t>Aerobic processes in arable soil</a:t>
            </a:r>
          </a:p>
        </p:txBody>
      </p:sp>
      <p:pic>
        <p:nvPicPr>
          <p:cNvPr id="63490" name="Picture 3" descr="vax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660525"/>
            <a:ext cx="6553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4"/>
          <p:cNvSpPr txBox="1">
            <a:spLocks noChangeArrowheads="1"/>
          </p:cNvSpPr>
          <p:nvPr/>
        </p:nvSpPr>
        <p:spPr bwMode="auto">
          <a:xfrm>
            <a:off x="6324600" y="6019800"/>
            <a:ext cx="23542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eaLnBrk="0" hangingPunct="0"/>
            <a:r>
              <a:rPr lang="en-US" altLang="sv-SE" sz="2000"/>
              <a:t>After McAfee, 1989</a:t>
            </a:r>
          </a:p>
        </p:txBody>
      </p:sp>
    </p:spTree>
    <p:extLst>
      <p:ext uri="{BB962C8B-B14F-4D97-AF65-F5344CB8AC3E}">
        <p14:creationId xmlns:p14="http://schemas.microsoft.com/office/powerpoint/2010/main" val="2452221526"/>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25" name="Text Box 2"/>
          <p:cNvSpPr txBox="1">
            <a:spLocks noChangeArrowheads="1"/>
          </p:cNvSpPr>
          <p:nvPr/>
        </p:nvSpPr>
        <p:spPr bwMode="auto">
          <a:xfrm>
            <a:off x="2879725" y="347663"/>
            <a:ext cx="3079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eaLnBrk="0" hangingPunct="0"/>
            <a:r>
              <a:rPr lang="en-US" altLang="sv-SE" sz="3600"/>
              <a:t>Nitrogen flows</a:t>
            </a:r>
          </a:p>
        </p:txBody>
      </p:sp>
      <p:graphicFrame>
        <p:nvGraphicFramePr>
          <p:cNvPr id="208924" name="Object 28"/>
          <p:cNvGraphicFramePr>
            <a:graphicFrameLocks noChangeAspect="1"/>
          </p:cNvGraphicFramePr>
          <p:nvPr/>
        </p:nvGraphicFramePr>
        <p:xfrm>
          <a:off x="1143000" y="1143000"/>
          <a:ext cx="6324600" cy="5654675"/>
        </p:xfrm>
        <a:graphic>
          <a:graphicData uri="http://schemas.openxmlformats.org/presentationml/2006/ole">
            <mc:AlternateContent xmlns:mc="http://schemas.openxmlformats.org/markup-compatibility/2006">
              <mc:Choice xmlns:v="urn:schemas-microsoft-com:vml" Requires="v">
                <p:oleObj spid="_x0000_s208954" name="PhotoImpact" r:id="rId4" imgW="5470708" imgH="5144599" progId="">
                  <p:embed/>
                </p:oleObj>
              </mc:Choice>
              <mc:Fallback>
                <p:oleObj name="PhotoImpact" r:id="rId4" imgW="5470708" imgH="5144599" progId="">
                  <p:embed/>
                  <p:pic>
                    <p:nvPicPr>
                      <p:cNvPr id="0" name="Object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143000"/>
                        <a:ext cx="6324600" cy="565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8926" name="Rectangle 4"/>
          <p:cNvSpPr>
            <a:spLocks noChangeArrowheads="1"/>
          </p:cNvSpPr>
          <p:nvPr/>
        </p:nvSpPr>
        <p:spPr bwMode="auto">
          <a:xfrm>
            <a:off x="6324600" y="6172200"/>
            <a:ext cx="21574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eaLnBrk="0" hangingPunct="0"/>
            <a:r>
              <a:rPr lang="en-US" altLang="sv-SE" sz="2000"/>
              <a:t>After Brady, 1984</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2"/>
          <p:cNvSpPr>
            <a:spLocks noGrp="1" noChangeArrowheads="1"/>
          </p:cNvSpPr>
          <p:nvPr>
            <p:ph type="title"/>
          </p:nvPr>
        </p:nvSpPr>
        <p:spPr/>
        <p:txBody>
          <a:bodyPr/>
          <a:lstStyle/>
          <a:p>
            <a:pPr eaLnBrk="1" hangingPunct="1"/>
            <a:r>
              <a:rPr lang="en-GB" altLang="sv-SE" smtClean="0">
                <a:cs typeface="Times New Roman" pitchFamily="18" charset="0"/>
              </a:rPr>
              <a:t>Impact of drainage on soil conditions</a:t>
            </a:r>
          </a:p>
        </p:txBody>
      </p:sp>
      <p:sp>
        <p:nvSpPr>
          <p:cNvPr id="215042" name="Rectangle 3"/>
          <p:cNvSpPr>
            <a:spLocks noGrp="1" noChangeArrowheads="1"/>
          </p:cNvSpPr>
          <p:nvPr>
            <p:ph type="body" idx="1"/>
          </p:nvPr>
        </p:nvSpPr>
        <p:spPr/>
        <p:txBody>
          <a:bodyPr/>
          <a:lstStyle/>
          <a:p>
            <a:pPr eaLnBrk="1" hangingPunct="1">
              <a:buFontTx/>
              <a:buNone/>
            </a:pPr>
            <a:r>
              <a:rPr lang="en-US" altLang="sv-SE" smtClean="0">
                <a:cs typeface="Times New Roman" pitchFamily="18" charset="0"/>
              </a:rPr>
              <a:t>Chemical effects</a:t>
            </a:r>
          </a:p>
          <a:p>
            <a:pPr eaLnBrk="1" hangingPunct="1"/>
            <a:r>
              <a:rPr lang="en-GB" altLang="sv-SE" smtClean="0">
                <a:cs typeface="Times New Roman" pitchFamily="18" charset="0"/>
              </a:rPr>
              <a:t>reduction/oxidation state</a:t>
            </a:r>
            <a:endParaRPr lang="sv-SE" altLang="sv-SE" smtClean="0">
              <a:cs typeface="Times New Roman" pitchFamily="18" charset="0"/>
            </a:endParaRPr>
          </a:p>
          <a:p>
            <a:pPr eaLnBrk="1" hangingPunct="1"/>
            <a:r>
              <a:rPr lang="sv-SE" altLang="sv-SE" smtClean="0">
                <a:cs typeface="Times New Roman" pitchFamily="18" charset="0"/>
              </a:rPr>
              <a:t>pH</a:t>
            </a:r>
          </a:p>
          <a:p>
            <a:pPr eaLnBrk="1" hangingPunct="1"/>
            <a:r>
              <a:rPr lang="en-GB" altLang="sv-SE" smtClean="0">
                <a:cs typeface="Times New Roman" pitchFamily="18" charset="0"/>
              </a:rPr>
              <a:t>solubility of elements</a:t>
            </a:r>
            <a:endParaRPr lang="sv-SE" altLang="sv-SE" smtClean="0">
              <a:cs typeface="Times New Roman" pitchFamily="18" charset="0"/>
            </a:endParaRPr>
          </a:p>
          <a:p>
            <a:pPr eaLnBrk="1" hangingPunct="1"/>
            <a:endParaRPr lang="en-US" altLang="sv-SE" smtClean="0">
              <a:cs typeface="Times New Roman" pitchFamily="18" charset="0"/>
            </a:endParaRPr>
          </a:p>
          <a:p>
            <a:pPr eaLnBrk="1" hangingPunct="1">
              <a:buFontTx/>
              <a:buNone/>
            </a:pPr>
            <a:r>
              <a:rPr lang="en-GB" altLang="sv-SE" smtClean="0"/>
              <a:t> </a:t>
            </a:r>
          </a:p>
        </p:txBody>
      </p:sp>
    </p:spTree>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a:xfrm>
            <a:off x="1600200" y="228600"/>
            <a:ext cx="6705600" cy="1143000"/>
          </a:xfrm>
        </p:spPr>
        <p:txBody>
          <a:bodyPr/>
          <a:lstStyle/>
          <a:p>
            <a:r>
              <a:rPr lang="en-US" altLang="sv-SE" dirty="0" smtClean="0"/>
              <a:t>What </a:t>
            </a:r>
            <a:r>
              <a:rPr lang="en-US" altLang="sv-SE" dirty="0"/>
              <a:t>is oxidation and reduction?</a:t>
            </a:r>
          </a:p>
        </p:txBody>
      </p:sp>
      <p:sp>
        <p:nvSpPr>
          <p:cNvPr id="283651" name="Rectangle 3"/>
          <p:cNvSpPr>
            <a:spLocks noGrp="1" noChangeArrowheads="1"/>
          </p:cNvSpPr>
          <p:nvPr>
            <p:ph type="body" idx="1"/>
          </p:nvPr>
        </p:nvSpPr>
        <p:spPr/>
        <p:txBody>
          <a:bodyPr/>
          <a:lstStyle/>
          <a:p>
            <a:r>
              <a:rPr lang="en-US" altLang="sv-SE"/>
              <a:t>Oxidation and reduction are chemical reactions involving the exchange of electrons from one compound to another</a:t>
            </a:r>
          </a:p>
          <a:p>
            <a:r>
              <a:rPr lang="en-US" altLang="sv-SE"/>
              <a:t>Oxidation and reduction always happen together - when one compound loses an electron, another compound gains it  </a:t>
            </a:r>
          </a:p>
          <a:p>
            <a:pPr lvl="1"/>
            <a:r>
              <a:rPr lang="en-US" altLang="sv-SE"/>
              <a:t>Oxidation happens when electrons are lost</a:t>
            </a:r>
          </a:p>
          <a:p>
            <a:pPr lvl="1"/>
            <a:r>
              <a:rPr lang="en-US" altLang="sv-SE"/>
              <a:t>Reduction happens when electrons are gained</a:t>
            </a:r>
          </a:p>
        </p:txBody>
      </p:sp>
    </p:spTree>
    <p:extLst>
      <p:ext uri="{BB962C8B-B14F-4D97-AF65-F5344CB8AC3E}">
        <p14:creationId xmlns:p14="http://schemas.microsoft.com/office/powerpoint/2010/main" val="56236852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3" name="Rectangle 5"/>
          <p:cNvSpPr>
            <a:spLocks noGrp="1" noChangeArrowheads="1"/>
          </p:cNvSpPr>
          <p:nvPr>
            <p:ph type="title"/>
          </p:nvPr>
        </p:nvSpPr>
        <p:spPr>
          <a:xfrm>
            <a:off x="467544" y="76200"/>
            <a:ext cx="8676456" cy="1295400"/>
          </a:xfrm>
        </p:spPr>
        <p:txBody>
          <a:bodyPr/>
          <a:lstStyle/>
          <a:p>
            <a:r>
              <a:rPr lang="en-US" altLang="sv-SE" sz="3200" dirty="0" smtClean="0"/>
              <a:t>Oxidation </a:t>
            </a:r>
            <a:r>
              <a:rPr lang="en-US" altLang="sv-SE" sz="3200" dirty="0"/>
              <a:t>and </a:t>
            </a:r>
            <a:r>
              <a:rPr lang="en-US" altLang="sv-SE" sz="3200" dirty="0" smtClean="0"/>
              <a:t>reduction </a:t>
            </a:r>
            <a:r>
              <a:rPr lang="en-US" altLang="sv-SE" sz="3200" dirty="0"/>
              <a:t>in an </a:t>
            </a:r>
            <a:r>
              <a:rPr lang="en-US" altLang="sv-SE" sz="3200" dirty="0" smtClean="0"/>
              <a:t>aerobic setting</a:t>
            </a:r>
            <a:endParaRPr lang="en-US" altLang="sv-SE" sz="3200" dirty="0"/>
          </a:p>
        </p:txBody>
      </p:sp>
      <p:sp>
        <p:nvSpPr>
          <p:cNvPr id="252934" name="Rectangle 6"/>
          <p:cNvSpPr>
            <a:spLocks noGrp="1" noChangeArrowheads="1"/>
          </p:cNvSpPr>
          <p:nvPr>
            <p:ph type="body" sz="half" idx="2"/>
          </p:nvPr>
        </p:nvSpPr>
        <p:spPr>
          <a:xfrm>
            <a:off x="304800" y="2575520"/>
            <a:ext cx="4953000" cy="3733800"/>
          </a:xfrm>
        </p:spPr>
        <p:txBody>
          <a:bodyPr/>
          <a:lstStyle/>
          <a:p>
            <a:pPr marL="0" indent="0"/>
            <a:r>
              <a:rPr lang="en-US" altLang="sv-SE" dirty="0" smtClean="0"/>
              <a:t> </a:t>
            </a:r>
            <a:r>
              <a:rPr lang="en-US" altLang="sv-SE" dirty="0"/>
              <a:t>Organic matter in soil gives up 4 </a:t>
            </a:r>
            <a:r>
              <a:rPr lang="en-US" altLang="sv-SE" b="1" dirty="0">
                <a:solidFill>
                  <a:srgbClr val="5E2F00"/>
                </a:solidFill>
              </a:rPr>
              <a:t>electrons (e</a:t>
            </a:r>
            <a:r>
              <a:rPr lang="en-US" altLang="sv-SE" b="1" baseline="30000" dirty="0">
                <a:solidFill>
                  <a:srgbClr val="5E2F00"/>
                </a:solidFill>
              </a:rPr>
              <a:t>-</a:t>
            </a:r>
            <a:r>
              <a:rPr lang="en-US" altLang="sv-SE" b="1" dirty="0">
                <a:solidFill>
                  <a:srgbClr val="5E2F00"/>
                </a:solidFill>
              </a:rPr>
              <a:t>)</a:t>
            </a:r>
            <a:r>
              <a:rPr lang="en-US" altLang="sv-SE" dirty="0"/>
              <a:t> which are received by </a:t>
            </a:r>
            <a:r>
              <a:rPr lang="en-US" altLang="sv-SE" b="1" dirty="0">
                <a:solidFill>
                  <a:srgbClr val="008080"/>
                </a:solidFill>
              </a:rPr>
              <a:t>O</a:t>
            </a:r>
            <a:r>
              <a:rPr lang="en-US" altLang="sv-SE" b="1" baseline="-25000" dirty="0">
                <a:solidFill>
                  <a:srgbClr val="008080"/>
                </a:solidFill>
              </a:rPr>
              <a:t>2</a:t>
            </a:r>
            <a:r>
              <a:rPr lang="en-US" altLang="sv-SE" dirty="0"/>
              <a:t>. As a result, </a:t>
            </a:r>
            <a:r>
              <a:rPr lang="en-US" altLang="sv-SE" b="1" dirty="0">
                <a:solidFill>
                  <a:srgbClr val="008080"/>
                </a:solidFill>
              </a:rPr>
              <a:t>O</a:t>
            </a:r>
            <a:r>
              <a:rPr lang="en-US" altLang="sv-SE" b="1" baseline="-25000" dirty="0">
                <a:solidFill>
                  <a:srgbClr val="008080"/>
                </a:solidFill>
              </a:rPr>
              <a:t>2</a:t>
            </a:r>
            <a:r>
              <a:rPr lang="en-US" altLang="sv-SE" dirty="0"/>
              <a:t> is reduced.</a:t>
            </a:r>
            <a:r>
              <a:rPr lang="en-US" altLang="sv-SE" sz="2400" dirty="0"/>
              <a:t> </a:t>
            </a:r>
          </a:p>
          <a:p>
            <a:pPr marL="0" indent="0"/>
            <a:r>
              <a:rPr lang="en-US" altLang="sv-SE" b="1" dirty="0">
                <a:solidFill>
                  <a:srgbClr val="FF0000"/>
                </a:solidFill>
              </a:rPr>
              <a:t> Hydrogen ions (H</a:t>
            </a:r>
            <a:r>
              <a:rPr lang="en-US" altLang="sv-SE" b="1" baseline="30000" dirty="0">
                <a:solidFill>
                  <a:srgbClr val="FF0000"/>
                </a:solidFill>
              </a:rPr>
              <a:t>+</a:t>
            </a:r>
            <a:r>
              <a:rPr lang="en-US" altLang="sv-SE" b="1" dirty="0">
                <a:solidFill>
                  <a:srgbClr val="FF0000"/>
                </a:solidFill>
              </a:rPr>
              <a:t>)</a:t>
            </a:r>
            <a:r>
              <a:rPr lang="en-US" altLang="sv-SE" dirty="0"/>
              <a:t> react with the reduced </a:t>
            </a:r>
            <a:r>
              <a:rPr lang="en-US" altLang="sv-SE" b="1" dirty="0">
                <a:solidFill>
                  <a:srgbClr val="008080"/>
                </a:solidFill>
              </a:rPr>
              <a:t>O</a:t>
            </a:r>
            <a:r>
              <a:rPr lang="en-US" altLang="sv-SE" b="1" baseline="-25000" dirty="0">
                <a:solidFill>
                  <a:srgbClr val="008080"/>
                </a:solidFill>
              </a:rPr>
              <a:t>2</a:t>
            </a:r>
            <a:r>
              <a:rPr lang="en-US" altLang="sv-SE" dirty="0"/>
              <a:t> to form </a:t>
            </a:r>
            <a:r>
              <a:rPr lang="en-US" altLang="sv-SE" b="1" dirty="0">
                <a:solidFill>
                  <a:srgbClr val="000099"/>
                </a:solidFill>
              </a:rPr>
              <a:t>water (H</a:t>
            </a:r>
            <a:r>
              <a:rPr lang="en-US" altLang="sv-SE" b="1" baseline="-25000" dirty="0">
                <a:solidFill>
                  <a:srgbClr val="000099"/>
                </a:solidFill>
              </a:rPr>
              <a:t>2</a:t>
            </a:r>
            <a:r>
              <a:rPr lang="en-US" altLang="sv-SE" b="1" dirty="0">
                <a:solidFill>
                  <a:srgbClr val="000099"/>
                </a:solidFill>
              </a:rPr>
              <a:t>O).  </a:t>
            </a:r>
          </a:p>
        </p:txBody>
      </p:sp>
      <p:sp>
        <p:nvSpPr>
          <p:cNvPr id="252935" name="Text Box 7"/>
          <p:cNvSpPr txBox="1">
            <a:spLocks noChangeArrowheads="1"/>
          </p:cNvSpPr>
          <p:nvPr/>
        </p:nvSpPr>
        <p:spPr bwMode="auto">
          <a:xfrm>
            <a:off x="2438400" y="1268760"/>
            <a:ext cx="4191000" cy="579437"/>
          </a:xfrm>
          <a:prstGeom prst="rect">
            <a:avLst/>
          </a:prstGeom>
          <a:solidFill>
            <a:srgbClr val="E8D688">
              <a:alpha val="350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eaLnBrk="0" hangingPunct="0">
              <a:spcBef>
                <a:spcPct val="0"/>
              </a:spcBef>
              <a:defRPr sz="2400">
                <a:solidFill>
                  <a:schemeClr val="tx1"/>
                </a:solidFill>
                <a:latin typeface="Times New Roman" pitchFamily="18" charset="0"/>
              </a:defRPr>
            </a:lvl1pPr>
            <a:lvl2pPr algn="l" eaLnBrk="0" hangingPunct="0">
              <a:spcBef>
                <a:spcPct val="0"/>
              </a:spcBef>
              <a:defRPr sz="2400">
                <a:solidFill>
                  <a:schemeClr val="tx1"/>
                </a:solidFill>
                <a:latin typeface="Times New Roman" pitchFamily="18" charset="0"/>
              </a:defRPr>
            </a:lvl2pPr>
            <a:lvl3pPr algn="l" eaLnBrk="0" hangingPunct="0">
              <a:spcBef>
                <a:spcPct val="0"/>
              </a:spcBef>
              <a:defRPr sz="2400">
                <a:solidFill>
                  <a:schemeClr val="tx1"/>
                </a:solidFill>
                <a:latin typeface="Times New Roman" pitchFamily="18" charset="0"/>
              </a:defRPr>
            </a:lvl3pPr>
            <a:lvl4pPr algn="l" eaLnBrk="0" hangingPunct="0">
              <a:spcBef>
                <a:spcPct val="0"/>
              </a:spcBef>
              <a:defRPr sz="2400">
                <a:solidFill>
                  <a:schemeClr val="tx1"/>
                </a:solidFill>
                <a:latin typeface="Times New Roman" pitchFamily="18" charset="0"/>
              </a:defRPr>
            </a:lvl4pPr>
            <a:lvl5pPr algn="l"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lvl="1" eaLnBrk="1" hangingPunct="1">
              <a:spcBef>
                <a:spcPct val="20000"/>
              </a:spcBef>
            </a:pPr>
            <a:r>
              <a:rPr lang="en-US" altLang="sv-SE" b="1" dirty="0">
                <a:solidFill>
                  <a:srgbClr val="5E2F00"/>
                </a:solidFill>
                <a:latin typeface="Rockwell" pitchFamily="18" charset="0"/>
              </a:rPr>
              <a:t>4 e</a:t>
            </a:r>
            <a:r>
              <a:rPr lang="en-US" altLang="sv-SE" b="1" baseline="30000" dirty="0">
                <a:solidFill>
                  <a:srgbClr val="5E2F00"/>
                </a:solidFill>
                <a:latin typeface="Rockwell" pitchFamily="18" charset="0"/>
              </a:rPr>
              <a:t>-</a:t>
            </a:r>
            <a:r>
              <a:rPr lang="en-US" altLang="sv-SE" b="1" dirty="0">
                <a:solidFill>
                  <a:srgbClr val="FFFFFF"/>
                </a:solidFill>
                <a:latin typeface="Rockwell" pitchFamily="18" charset="0"/>
              </a:rPr>
              <a:t> </a:t>
            </a:r>
            <a:r>
              <a:rPr lang="en-US" altLang="sv-SE" b="1" dirty="0">
                <a:latin typeface="Rockwell" pitchFamily="18" charset="0"/>
              </a:rPr>
              <a:t>+</a:t>
            </a:r>
            <a:r>
              <a:rPr lang="en-US" altLang="sv-SE" sz="3200" dirty="0">
                <a:solidFill>
                  <a:srgbClr val="FFFFFF"/>
                </a:solidFill>
                <a:latin typeface="Arial Narrow" pitchFamily="34" charset="0"/>
              </a:rPr>
              <a:t> </a:t>
            </a:r>
            <a:r>
              <a:rPr lang="en-US" altLang="sv-SE" b="1" dirty="0">
                <a:solidFill>
                  <a:srgbClr val="008080"/>
                </a:solidFill>
                <a:latin typeface="Rockwell" pitchFamily="18" charset="0"/>
              </a:rPr>
              <a:t>O</a:t>
            </a:r>
            <a:r>
              <a:rPr lang="en-US" altLang="sv-SE" b="1" baseline="-25000" dirty="0">
                <a:solidFill>
                  <a:srgbClr val="008080"/>
                </a:solidFill>
                <a:latin typeface="Rockwell" pitchFamily="18" charset="0"/>
              </a:rPr>
              <a:t>2</a:t>
            </a:r>
            <a:r>
              <a:rPr lang="en-US" altLang="sv-SE" sz="3200" dirty="0">
                <a:solidFill>
                  <a:srgbClr val="FFFFFF"/>
                </a:solidFill>
                <a:latin typeface="Arial Narrow" pitchFamily="34" charset="0"/>
              </a:rPr>
              <a:t> </a:t>
            </a:r>
            <a:r>
              <a:rPr lang="en-US" altLang="sv-SE" dirty="0">
                <a:latin typeface="Rockwell" pitchFamily="18" charset="0"/>
              </a:rPr>
              <a:t>+</a:t>
            </a:r>
            <a:r>
              <a:rPr lang="en-US" altLang="sv-SE" sz="3200" dirty="0">
                <a:solidFill>
                  <a:srgbClr val="FFFFFF"/>
                </a:solidFill>
                <a:latin typeface="Arial Narrow" pitchFamily="34" charset="0"/>
              </a:rPr>
              <a:t> </a:t>
            </a:r>
            <a:r>
              <a:rPr lang="en-US" altLang="sv-SE" b="1" dirty="0">
                <a:solidFill>
                  <a:srgbClr val="FF0000"/>
                </a:solidFill>
                <a:latin typeface="Rockwell" pitchFamily="18" charset="0"/>
              </a:rPr>
              <a:t>4 H</a:t>
            </a:r>
            <a:r>
              <a:rPr lang="en-US" altLang="sv-SE" b="1" baseline="30000" dirty="0">
                <a:solidFill>
                  <a:srgbClr val="FF0000"/>
                </a:solidFill>
                <a:latin typeface="Rockwell" pitchFamily="18" charset="0"/>
              </a:rPr>
              <a:t>+</a:t>
            </a:r>
            <a:r>
              <a:rPr lang="en-US" altLang="sv-SE" b="1" dirty="0">
                <a:latin typeface="Arial" pitchFamily="34" charset="0"/>
              </a:rPr>
              <a:t>→</a:t>
            </a:r>
            <a:r>
              <a:rPr lang="en-US" altLang="sv-SE" dirty="0">
                <a:solidFill>
                  <a:srgbClr val="FFFFFF"/>
                </a:solidFill>
                <a:latin typeface="Rockwell" pitchFamily="18" charset="0"/>
              </a:rPr>
              <a:t> </a:t>
            </a:r>
            <a:r>
              <a:rPr lang="en-US" altLang="sv-SE" b="1" dirty="0">
                <a:solidFill>
                  <a:srgbClr val="000080"/>
                </a:solidFill>
                <a:latin typeface="Rockwell" pitchFamily="18" charset="0"/>
              </a:rPr>
              <a:t>2 H</a:t>
            </a:r>
            <a:r>
              <a:rPr lang="en-US" altLang="sv-SE" b="1" baseline="-25000" dirty="0">
                <a:solidFill>
                  <a:srgbClr val="000080"/>
                </a:solidFill>
                <a:latin typeface="Rockwell" pitchFamily="18" charset="0"/>
              </a:rPr>
              <a:t>2</a:t>
            </a:r>
            <a:r>
              <a:rPr lang="en-US" altLang="sv-SE" b="1" dirty="0">
                <a:solidFill>
                  <a:srgbClr val="000080"/>
                </a:solidFill>
                <a:latin typeface="Rockwell" pitchFamily="18" charset="0"/>
              </a:rPr>
              <a:t>O </a:t>
            </a:r>
          </a:p>
        </p:txBody>
      </p:sp>
      <p:pic>
        <p:nvPicPr>
          <p:cNvPr id="252939" name="Picture 9" descr="npo00001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598738"/>
            <a:ext cx="3657600" cy="3268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006029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228600" y="228600"/>
            <a:ext cx="8915400" cy="1143000"/>
          </a:xfrm>
        </p:spPr>
        <p:txBody>
          <a:bodyPr/>
          <a:lstStyle/>
          <a:p>
            <a:r>
              <a:rPr lang="en-US" altLang="sv-SE" sz="3200" dirty="0" smtClean="0"/>
              <a:t>Oxidation </a:t>
            </a:r>
            <a:r>
              <a:rPr lang="en-US" altLang="sv-SE" sz="3200" dirty="0"/>
              <a:t>and </a:t>
            </a:r>
            <a:r>
              <a:rPr lang="en-US" altLang="sv-SE" sz="3200" dirty="0" smtClean="0"/>
              <a:t>reduction </a:t>
            </a:r>
            <a:r>
              <a:rPr lang="en-US" altLang="sv-SE" sz="3200" dirty="0"/>
              <a:t>in an </a:t>
            </a:r>
            <a:r>
              <a:rPr lang="en-US" altLang="sv-SE" sz="3200" dirty="0" smtClean="0"/>
              <a:t>anaerobic setting</a:t>
            </a:r>
            <a:endParaRPr lang="en-US" altLang="sv-SE" sz="3200" dirty="0"/>
          </a:p>
        </p:txBody>
      </p:sp>
      <p:sp>
        <p:nvSpPr>
          <p:cNvPr id="254981" name="Rectangle 5"/>
          <p:cNvSpPr>
            <a:spLocks noGrp="1" noChangeArrowheads="1"/>
          </p:cNvSpPr>
          <p:nvPr>
            <p:ph type="body" sz="half" idx="2"/>
          </p:nvPr>
        </p:nvSpPr>
        <p:spPr>
          <a:xfrm>
            <a:off x="4038600" y="2636912"/>
            <a:ext cx="4876800" cy="4114800"/>
          </a:xfrm>
        </p:spPr>
        <p:txBody>
          <a:bodyPr/>
          <a:lstStyle/>
          <a:p>
            <a:pPr marL="0" indent="0">
              <a:buFont typeface="Arial Narrow" pitchFamily="34" charset="0"/>
              <a:buNone/>
            </a:pPr>
            <a:r>
              <a:rPr lang="en-US" altLang="sv-SE" sz="2400" b="1" dirty="0" smtClean="0">
                <a:solidFill>
                  <a:srgbClr val="5E2F00"/>
                </a:solidFill>
              </a:rPr>
              <a:t>Electrons </a:t>
            </a:r>
            <a:r>
              <a:rPr lang="en-US" altLang="sv-SE" sz="2400" b="1" dirty="0">
                <a:solidFill>
                  <a:srgbClr val="5E2F00"/>
                </a:solidFill>
              </a:rPr>
              <a:t>(e-) </a:t>
            </a:r>
            <a:r>
              <a:rPr lang="en-US" altLang="sv-SE" sz="2400" dirty="0"/>
              <a:t>from organic matter in soil are accepted by </a:t>
            </a:r>
            <a:r>
              <a:rPr lang="en-US" altLang="sv-SE" sz="2400" b="1" dirty="0">
                <a:solidFill>
                  <a:srgbClr val="008000"/>
                </a:solidFill>
              </a:rPr>
              <a:t>nitrate (NO</a:t>
            </a:r>
            <a:r>
              <a:rPr lang="en-US" altLang="sv-SE" sz="2400" b="1" baseline="-25000" dirty="0">
                <a:solidFill>
                  <a:srgbClr val="008000"/>
                </a:solidFill>
              </a:rPr>
              <a:t>3</a:t>
            </a:r>
            <a:r>
              <a:rPr lang="en-US" altLang="sv-SE" sz="2400" b="1" baseline="30000" dirty="0">
                <a:solidFill>
                  <a:srgbClr val="008000"/>
                </a:solidFill>
              </a:rPr>
              <a:t>-</a:t>
            </a:r>
            <a:r>
              <a:rPr lang="en-US" altLang="sv-SE" sz="2400" b="1" dirty="0">
                <a:solidFill>
                  <a:srgbClr val="008000"/>
                </a:solidFill>
              </a:rPr>
              <a:t>) </a:t>
            </a:r>
            <a:r>
              <a:rPr lang="en-US" altLang="sv-SE" sz="2400" dirty="0"/>
              <a:t>instead of </a:t>
            </a:r>
            <a:r>
              <a:rPr lang="en-US" altLang="sv-SE" sz="2400" b="1" dirty="0"/>
              <a:t>O</a:t>
            </a:r>
            <a:r>
              <a:rPr lang="en-US" altLang="sv-SE" sz="2400" b="1" baseline="-25000" dirty="0"/>
              <a:t>2.</a:t>
            </a:r>
            <a:endParaRPr lang="en-US" altLang="sv-SE" sz="2400" b="1" dirty="0"/>
          </a:p>
          <a:p>
            <a:pPr marL="0" indent="0"/>
            <a:r>
              <a:rPr lang="en-US" altLang="sv-SE" sz="2400" dirty="0"/>
              <a:t> Nitrogen (N) in </a:t>
            </a:r>
            <a:r>
              <a:rPr lang="en-US" altLang="sv-SE" sz="2400" b="1" dirty="0">
                <a:solidFill>
                  <a:srgbClr val="008000"/>
                </a:solidFill>
              </a:rPr>
              <a:t>NO</a:t>
            </a:r>
            <a:r>
              <a:rPr lang="en-US" altLang="sv-SE" sz="2400" b="1" baseline="-25000" dirty="0">
                <a:solidFill>
                  <a:srgbClr val="008000"/>
                </a:solidFill>
              </a:rPr>
              <a:t>3</a:t>
            </a:r>
            <a:r>
              <a:rPr lang="en-US" altLang="sv-SE" sz="2400" b="1" baseline="30000" dirty="0">
                <a:solidFill>
                  <a:srgbClr val="008000"/>
                </a:solidFill>
              </a:rPr>
              <a:t>-</a:t>
            </a:r>
            <a:r>
              <a:rPr lang="en-US" altLang="sv-SE" sz="2400" dirty="0"/>
              <a:t> is reduced; the N compound becomes </a:t>
            </a:r>
            <a:r>
              <a:rPr lang="en-US" altLang="sv-SE" sz="2400" b="1" dirty="0">
                <a:solidFill>
                  <a:srgbClr val="9900CC"/>
                </a:solidFill>
              </a:rPr>
              <a:t>nitrogen gas (N</a:t>
            </a:r>
            <a:r>
              <a:rPr lang="en-US" altLang="sv-SE" sz="2400" b="1" baseline="-25000" dirty="0">
                <a:solidFill>
                  <a:srgbClr val="9900CC"/>
                </a:solidFill>
              </a:rPr>
              <a:t>2</a:t>
            </a:r>
            <a:r>
              <a:rPr lang="en-US" altLang="sv-SE" sz="2400" b="1" dirty="0">
                <a:solidFill>
                  <a:srgbClr val="9900CC"/>
                </a:solidFill>
              </a:rPr>
              <a:t>)</a:t>
            </a:r>
          </a:p>
          <a:p>
            <a:pPr marL="0" indent="0"/>
            <a:r>
              <a:rPr lang="en-US" altLang="sv-SE" sz="2400" b="1" dirty="0">
                <a:solidFill>
                  <a:srgbClr val="FF0000"/>
                </a:solidFill>
              </a:rPr>
              <a:t> Hydrogen ions (H</a:t>
            </a:r>
            <a:r>
              <a:rPr lang="en-US" altLang="sv-SE" sz="2400" b="1" baseline="30000" dirty="0">
                <a:solidFill>
                  <a:srgbClr val="FF0000"/>
                </a:solidFill>
              </a:rPr>
              <a:t>+</a:t>
            </a:r>
            <a:r>
              <a:rPr lang="en-US" altLang="sv-SE" sz="2400" b="1" dirty="0">
                <a:solidFill>
                  <a:srgbClr val="FF0000"/>
                </a:solidFill>
              </a:rPr>
              <a:t>)</a:t>
            </a:r>
            <a:r>
              <a:rPr lang="en-US" altLang="sv-SE" sz="2400" dirty="0"/>
              <a:t> react with oxygen from </a:t>
            </a:r>
            <a:r>
              <a:rPr lang="en-US" altLang="sv-SE" sz="2400" b="1" dirty="0">
                <a:solidFill>
                  <a:srgbClr val="008000"/>
                </a:solidFill>
              </a:rPr>
              <a:t>NO</a:t>
            </a:r>
            <a:r>
              <a:rPr lang="en-US" altLang="sv-SE" sz="2400" b="1" baseline="-25000" dirty="0">
                <a:solidFill>
                  <a:srgbClr val="008000"/>
                </a:solidFill>
              </a:rPr>
              <a:t>3</a:t>
            </a:r>
            <a:r>
              <a:rPr lang="en-US" altLang="sv-SE" sz="2400" b="1" baseline="30000" dirty="0">
                <a:solidFill>
                  <a:srgbClr val="008000"/>
                </a:solidFill>
              </a:rPr>
              <a:t>-</a:t>
            </a:r>
            <a:r>
              <a:rPr lang="en-US" altLang="sv-SE" sz="2400" dirty="0"/>
              <a:t> to produce </a:t>
            </a:r>
            <a:r>
              <a:rPr lang="en-US" altLang="sv-SE" sz="2400" b="1" dirty="0">
                <a:solidFill>
                  <a:srgbClr val="000099"/>
                </a:solidFill>
              </a:rPr>
              <a:t>H</a:t>
            </a:r>
            <a:r>
              <a:rPr lang="en-US" altLang="sv-SE" sz="2400" b="1" baseline="-25000" dirty="0">
                <a:solidFill>
                  <a:srgbClr val="000099"/>
                </a:solidFill>
              </a:rPr>
              <a:t>2</a:t>
            </a:r>
            <a:r>
              <a:rPr lang="en-US" altLang="sv-SE" sz="2400" b="1" dirty="0">
                <a:solidFill>
                  <a:srgbClr val="000099"/>
                </a:solidFill>
              </a:rPr>
              <a:t>O.</a:t>
            </a:r>
          </a:p>
        </p:txBody>
      </p:sp>
      <p:sp>
        <p:nvSpPr>
          <p:cNvPr id="254983" name="Text Box 7"/>
          <p:cNvSpPr txBox="1">
            <a:spLocks noChangeArrowheads="1"/>
          </p:cNvSpPr>
          <p:nvPr/>
        </p:nvSpPr>
        <p:spPr bwMode="auto">
          <a:xfrm>
            <a:off x="1524000" y="1676400"/>
            <a:ext cx="6019800" cy="457200"/>
          </a:xfrm>
          <a:prstGeom prst="rect">
            <a:avLst/>
          </a:prstGeom>
          <a:solidFill>
            <a:srgbClr val="E8D688">
              <a:alpha val="42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eaLnBrk="0" hangingPunct="0">
              <a:spcBef>
                <a:spcPct val="0"/>
              </a:spcBef>
              <a:defRPr sz="2400">
                <a:solidFill>
                  <a:schemeClr val="tx1"/>
                </a:solidFill>
                <a:latin typeface="Times New Roman" pitchFamily="18" charset="0"/>
              </a:defRPr>
            </a:lvl1pPr>
            <a:lvl2pPr algn="l" eaLnBrk="0" hangingPunct="0">
              <a:spcBef>
                <a:spcPct val="0"/>
              </a:spcBef>
              <a:defRPr sz="2400">
                <a:solidFill>
                  <a:schemeClr val="tx1"/>
                </a:solidFill>
                <a:latin typeface="Times New Roman" pitchFamily="18" charset="0"/>
              </a:defRPr>
            </a:lvl2pPr>
            <a:lvl3pPr algn="l" eaLnBrk="0" hangingPunct="0">
              <a:spcBef>
                <a:spcPct val="0"/>
              </a:spcBef>
              <a:defRPr sz="2400">
                <a:solidFill>
                  <a:schemeClr val="tx1"/>
                </a:solidFill>
                <a:latin typeface="Times New Roman" pitchFamily="18" charset="0"/>
              </a:defRPr>
            </a:lvl3pPr>
            <a:lvl4pPr algn="l" eaLnBrk="0" hangingPunct="0">
              <a:spcBef>
                <a:spcPct val="0"/>
              </a:spcBef>
              <a:defRPr sz="2400">
                <a:solidFill>
                  <a:schemeClr val="tx1"/>
                </a:solidFill>
                <a:latin typeface="Times New Roman" pitchFamily="18" charset="0"/>
              </a:defRPr>
            </a:lvl4pPr>
            <a:lvl5pPr algn="l"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lvl="1" eaLnBrk="1" hangingPunct="1">
              <a:spcBef>
                <a:spcPct val="20000"/>
              </a:spcBef>
            </a:pPr>
            <a:r>
              <a:rPr lang="es-ES" altLang="sv-SE" b="1">
                <a:solidFill>
                  <a:srgbClr val="5E2F00"/>
                </a:solidFill>
                <a:latin typeface="Rockwell" pitchFamily="18" charset="0"/>
              </a:rPr>
              <a:t>10 e</a:t>
            </a:r>
            <a:r>
              <a:rPr lang="es-ES" altLang="sv-SE" b="1" baseline="30000">
                <a:solidFill>
                  <a:srgbClr val="5E2F00"/>
                </a:solidFill>
                <a:latin typeface="Rockwell" pitchFamily="18" charset="0"/>
              </a:rPr>
              <a:t>-</a:t>
            </a:r>
            <a:r>
              <a:rPr lang="es-ES" altLang="sv-SE" b="1" baseline="30000">
                <a:latin typeface="Rockwell" pitchFamily="18" charset="0"/>
              </a:rPr>
              <a:t> </a:t>
            </a:r>
            <a:r>
              <a:rPr lang="es-ES" altLang="sv-SE" b="1">
                <a:latin typeface="Rockwell" pitchFamily="18" charset="0"/>
              </a:rPr>
              <a:t>+ </a:t>
            </a:r>
            <a:r>
              <a:rPr lang="es-ES" altLang="sv-SE" b="1">
                <a:solidFill>
                  <a:srgbClr val="008000"/>
                </a:solidFill>
                <a:latin typeface="Rockwell" pitchFamily="18" charset="0"/>
              </a:rPr>
              <a:t>2</a:t>
            </a:r>
            <a:r>
              <a:rPr lang="es-ES" altLang="sv-SE">
                <a:solidFill>
                  <a:srgbClr val="FFFFFF"/>
                </a:solidFill>
                <a:latin typeface="Rockwell" pitchFamily="18" charset="0"/>
              </a:rPr>
              <a:t> </a:t>
            </a:r>
            <a:r>
              <a:rPr lang="es-ES" altLang="sv-SE" b="1">
                <a:solidFill>
                  <a:srgbClr val="008000"/>
                </a:solidFill>
                <a:latin typeface="Rockwell" pitchFamily="18" charset="0"/>
              </a:rPr>
              <a:t>NO</a:t>
            </a:r>
            <a:r>
              <a:rPr lang="es-ES" altLang="sv-SE" b="1" baseline="-25000">
                <a:solidFill>
                  <a:srgbClr val="008000"/>
                </a:solidFill>
                <a:latin typeface="Rockwell" pitchFamily="18" charset="0"/>
              </a:rPr>
              <a:t>3</a:t>
            </a:r>
            <a:r>
              <a:rPr lang="es-ES" altLang="sv-SE" b="1" baseline="30000">
                <a:solidFill>
                  <a:srgbClr val="008000"/>
                </a:solidFill>
                <a:latin typeface="Rockwell" pitchFamily="18" charset="0"/>
              </a:rPr>
              <a:t>-</a:t>
            </a:r>
            <a:r>
              <a:rPr lang="es-ES" altLang="sv-SE">
                <a:solidFill>
                  <a:srgbClr val="FFFFFF"/>
                </a:solidFill>
                <a:latin typeface="Rockwell" pitchFamily="18" charset="0"/>
              </a:rPr>
              <a:t> </a:t>
            </a:r>
            <a:r>
              <a:rPr lang="es-ES" altLang="sv-SE">
                <a:latin typeface="Rockwell" pitchFamily="18" charset="0"/>
              </a:rPr>
              <a:t>+</a:t>
            </a:r>
            <a:r>
              <a:rPr lang="es-ES" altLang="sv-SE">
                <a:solidFill>
                  <a:srgbClr val="FFFFFF"/>
                </a:solidFill>
                <a:latin typeface="Rockwell" pitchFamily="18" charset="0"/>
              </a:rPr>
              <a:t> </a:t>
            </a:r>
            <a:r>
              <a:rPr lang="es-ES" altLang="sv-SE" b="1">
                <a:solidFill>
                  <a:srgbClr val="FF0000"/>
                </a:solidFill>
                <a:latin typeface="Rockwell" pitchFamily="18" charset="0"/>
              </a:rPr>
              <a:t>12 H</a:t>
            </a:r>
            <a:r>
              <a:rPr lang="es-ES" altLang="sv-SE" b="1" baseline="30000">
                <a:solidFill>
                  <a:srgbClr val="FF0000"/>
                </a:solidFill>
                <a:latin typeface="Rockwell" pitchFamily="18" charset="0"/>
              </a:rPr>
              <a:t>+</a:t>
            </a:r>
            <a:r>
              <a:rPr lang="es-ES" altLang="sv-SE" b="1">
                <a:latin typeface="Rockwell" pitchFamily="18" charset="0"/>
              </a:rPr>
              <a:t>→</a:t>
            </a:r>
            <a:r>
              <a:rPr lang="es-ES" altLang="sv-SE">
                <a:solidFill>
                  <a:srgbClr val="FFFFFF"/>
                </a:solidFill>
                <a:latin typeface="Rockwell" pitchFamily="18" charset="0"/>
              </a:rPr>
              <a:t> </a:t>
            </a:r>
            <a:r>
              <a:rPr lang="es-ES" altLang="sv-SE" b="1">
                <a:solidFill>
                  <a:srgbClr val="9900FF"/>
                </a:solidFill>
                <a:latin typeface="Rockwell" pitchFamily="18" charset="0"/>
              </a:rPr>
              <a:t>1</a:t>
            </a:r>
            <a:r>
              <a:rPr lang="es-ES" altLang="sv-SE">
                <a:solidFill>
                  <a:srgbClr val="9900FF"/>
                </a:solidFill>
                <a:latin typeface="Rockwell" pitchFamily="18" charset="0"/>
              </a:rPr>
              <a:t> </a:t>
            </a:r>
            <a:r>
              <a:rPr lang="es-ES" altLang="sv-SE" b="1">
                <a:solidFill>
                  <a:srgbClr val="9900FF"/>
                </a:solidFill>
                <a:latin typeface="Rockwell" pitchFamily="18" charset="0"/>
              </a:rPr>
              <a:t>N</a:t>
            </a:r>
            <a:r>
              <a:rPr lang="es-ES" altLang="sv-SE" b="1" baseline="-25000">
                <a:solidFill>
                  <a:srgbClr val="9900FF"/>
                </a:solidFill>
                <a:latin typeface="Rockwell" pitchFamily="18" charset="0"/>
              </a:rPr>
              <a:t>2</a:t>
            </a:r>
            <a:r>
              <a:rPr lang="es-ES" altLang="sv-SE" b="1">
                <a:solidFill>
                  <a:srgbClr val="800080"/>
                </a:solidFill>
                <a:latin typeface="Rockwell" pitchFamily="18" charset="0"/>
              </a:rPr>
              <a:t> </a:t>
            </a:r>
            <a:r>
              <a:rPr lang="es-ES" altLang="sv-SE" b="1">
                <a:latin typeface="Rockwell" pitchFamily="18" charset="0"/>
              </a:rPr>
              <a:t>+</a:t>
            </a:r>
            <a:r>
              <a:rPr lang="es-ES" altLang="sv-SE">
                <a:solidFill>
                  <a:srgbClr val="FFFFFF"/>
                </a:solidFill>
                <a:latin typeface="Rockwell" pitchFamily="18" charset="0"/>
              </a:rPr>
              <a:t> </a:t>
            </a:r>
            <a:r>
              <a:rPr lang="es-ES" altLang="sv-SE" b="1">
                <a:solidFill>
                  <a:srgbClr val="000080"/>
                </a:solidFill>
                <a:latin typeface="Rockwell" pitchFamily="18" charset="0"/>
              </a:rPr>
              <a:t>6 H</a:t>
            </a:r>
            <a:r>
              <a:rPr lang="es-ES" altLang="sv-SE" b="1" baseline="-25000">
                <a:solidFill>
                  <a:srgbClr val="000080"/>
                </a:solidFill>
                <a:latin typeface="Rockwell" pitchFamily="18" charset="0"/>
              </a:rPr>
              <a:t>2</a:t>
            </a:r>
            <a:r>
              <a:rPr lang="es-ES" altLang="sv-SE" b="1">
                <a:solidFill>
                  <a:srgbClr val="000080"/>
                </a:solidFill>
                <a:latin typeface="Rockwell" pitchFamily="18" charset="0"/>
              </a:rPr>
              <a:t>O </a:t>
            </a:r>
            <a:endParaRPr lang="en-US" altLang="sv-SE" b="1">
              <a:solidFill>
                <a:srgbClr val="000080"/>
              </a:solidFill>
              <a:latin typeface="Rockwell" pitchFamily="18" charset="0"/>
            </a:endParaRPr>
          </a:p>
        </p:txBody>
      </p:sp>
      <p:pic>
        <p:nvPicPr>
          <p:cNvPr id="254985" name="Picture 8" descr="npo00001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590800"/>
            <a:ext cx="3581400" cy="318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375005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556792"/>
            <a:ext cx="9144000" cy="4745222"/>
          </a:xfrm>
          <a:prstGeom prst="rect">
            <a:avLst/>
          </a:prstGeom>
        </p:spPr>
      </p:pic>
      <p:sp>
        <p:nvSpPr>
          <p:cNvPr id="21507" name="Rectangle 39"/>
          <p:cNvSpPr>
            <a:spLocks noGrp="1" noChangeArrowheads="1"/>
          </p:cNvSpPr>
          <p:nvPr>
            <p:ph type="title"/>
          </p:nvPr>
        </p:nvSpPr>
        <p:spPr/>
        <p:txBody>
          <a:bodyPr/>
          <a:lstStyle/>
          <a:p>
            <a:pPr eaLnBrk="1" hangingPunct="1"/>
            <a:r>
              <a:rPr lang="en-US" altLang="sv-SE" dirty="0" smtClean="0"/>
              <a:t>Drainage Problem…?</a:t>
            </a:r>
            <a:endParaRPr lang="sv-SE" altLang="sv-SE" dirty="0" smtClean="0"/>
          </a:p>
        </p:txBody>
      </p:sp>
      <p:sp>
        <p:nvSpPr>
          <p:cNvPr id="21508" name="Rectangle 40"/>
          <p:cNvSpPr>
            <a:spLocks noGrp="1" noChangeArrowheads="1"/>
          </p:cNvSpPr>
          <p:nvPr>
            <p:ph type="body" idx="1"/>
          </p:nvPr>
        </p:nvSpPr>
        <p:spPr>
          <a:xfrm>
            <a:off x="611560" y="1628800"/>
            <a:ext cx="8229600" cy="4525963"/>
          </a:xfrm>
        </p:spPr>
        <p:txBody>
          <a:bodyPr/>
          <a:lstStyle/>
          <a:p>
            <a:pPr eaLnBrk="1" hangingPunct="1">
              <a:lnSpc>
                <a:spcPct val="80000"/>
              </a:lnSpc>
            </a:pPr>
            <a:r>
              <a:rPr lang="en-US" altLang="sv-SE" sz="2800" b="1" dirty="0" smtClean="0"/>
              <a:t>About 25 million hectares of prime agricultural land became unproductive due to irrigation-induced water logging and salinity</a:t>
            </a:r>
          </a:p>
          <a:p>
            <a:pPr eaLnBrk="1" hangingPunct="1">
              <a:lnSpc>
                <a:spcPct val="80000"/>
              </a:lnSpc>
            </a:pPr>
            <a:r>
              <a:rPr lang="en-US" altLang="sv-SE" sz="2800" b="1" dirty="0" smtClean="0"/>
              <a:t>30 – 50 per cent of the worlds’ irrigated lands developed some form of drainage problem</a:t>
            </a:r>
          </a:p>
          <a:p>
            <a:pPr eaLnBrk="1" hangingPunct="1">
              <a:lnSpc>
                <a:spcPct val="80000"/>
              </a:lnSpc>
            </a:pPr>
            <a:r>
              <a:rPr lang="en-US" altLang="sv-SE" sz="2800" b="1" dirty="0" smtClean="0"/>
              <a:t>About 250 million hectares in rain fed cropland need improved drainage</a:t>
            </a:r>
          </a:p>
          <a:p>
            <a:pPr eaLnBrk="1" hangingPunct="1">
              <a:lnSpc>
                <a:spcPct val="80000"/>
              </a:lnSpc>
            </a:pPr>
            <a:r>
              <a:rPr lang="en-US" altLang="sv-SE" sz="2800" b="1" dirty="0" smtClean="0"/>
              <a:t>Considerable increase in crop production could be achieved through drainage without additional land and water resources exploitation.</a:t>
            </a:r>
          </a:p>
          <a:p>
            <a:pPr eaLnBrk="1" hangingPunct="1">
              <a:lnSpc>
                <a:spcPct val="80000"/>
              </a:lnSpc>
            </a:pPr>
            <a:endParaRPr lang="sv-SE" altLang="sv-SE" sz="1800" dirty="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body" idx="1"/>
          </p:nvPr>
        </p:nvSpPr>
        <p:spPr>
          <a:xfrm>
            <a:off x="457200" y="1268760"/>
            <a:ext cx="8229600" cy="4525963"/>
          </a:xfrm>
        </p:spPr>
        <p:txBody>
          <a:bodyPr/>
          <a:lstStyle/>
          <a:p>
            <a:pPr>
              <a:lnSpc>
                <a:spcPct val="90000"/>
              </a:lnSpc>
            </a:pPr>
            <a:r>
              <a:rPr lang="en-US" altLang="sv-SE" dirty="0"/>
              <a:t>Organisms get energy for life through respiration</a:t>
            </a:r>
          </a:p>
          <a:p>
            <a:pPr>
              <a:lnSpc>
                <a:spcPct val="90000"/>
              </a:lnSpc>
            </a:pPr>
            <a:r>
              <a:rPr lang="en-US" altLang="sv-SE" dirty="0"/>
              <a:t>Respiration involves an exchange of electrons. </a:t>
            </a:r>
          </a:p>
          <a:p>
            <a:pPr lvl="1">
              <a:lnSpc>
                <a:spcPct val="90000"/>
              </a:lnSpc>
            </a:pPr>
            <a:r>
              <a:rPr lang="en-US" altLang="sv-SE" dirty="0"/>
              <a:t>One compound gains electrons (reduction) </a:t>
            </a:r>
          </a:p>
          <a:p>
            <a:pPr lvl="1">
              <a:lnSpc>
                <a:spcPct val="90000"/>
              </a:lnSpc>
            </a:pPr>
            <a:r>
              <a:rPr lang="en-US" altLang="sv-SE" dirty="0"/>
              <a:t>Another compound loses electrons (oxidation)</a:t>
            </a:r>
          </a:p>
          <a:p>
            <a:pPr>
              <a:lnSpc>
                <a:spcPct val="90000"/>
              </a:lnSpc>
            </a:pPr>
            <a:r>
              <a:rPr lang="en-US" altLang="sv-SE" dirty="0"/>
              <a:t>Carbon compounds consumed by organisms are oxidized and the electrons are gained by</a:t>
            </a:r>
          </a:p>
          <a:p>
            <a:pPr lvl="1">
              <a:lnSpc>
                <a:spcPct val="90000"/>
              </a:lnSpc>
            </a:pPr>
            <a:r>
              <a:rPr lang="en-US" altLang="sv-SE" dirty="0"/>
              <a:t>O</a:t>
            </a:r>
            <a:r>
              <a:rPr lang="en-US" altLang="sv-SE" baseline="-25000" dirty="0"/>
              <a:t>2</a:t>
            </a:r>
            <a:r>
              <a:rPr lang="en-US" altLang="sv-SE" dirty="0"/>
              <a:t> in aerobic soil</a:t>
            </a:r>
          </a:p>
          <a:p>
            <a:pPr lvl="1">
              <a:lnSpc>
                <a:spcPct val="90000"/>
              </a:lnSpc>
            </a:pPr>
            <a:r>
              <a:rPr lang="en-US" altLang="sv-SE" dirty="0"/>
              <a:t>Chemical compounds like nitrate or sulfate in anaerobic soil</a:t>
            </a:r>
          </a:p>
        </p:txBody>
      </p:sp>
      <p:sp>
        <p:nvSpPr>
          <p:cNvPr id="313347" name="Rectangle 3"/>
          <p:cNvSpPr>
            <a:spLocks noGrp="1" noChangeArrowheads="1"/>
          </p:cNvSpPr>
          <p:nvPr>
            <p:ph type="title"/>
          </p:nvPr>
        </p:nvSpPr>
        <p:spPr>
          <a:noFill/>
          <a:ln/>
        </p:spPr>
        <p:txBody>
          <a:bodyPr/>
          <a:lstStyle/>
          <a:p>
            <a:r>
              <a:rPr lang="en-US" altLang="sv-SE" dirty="0" smtClean="0"/>
              <a:t>Summary </a:t>
            </a:r>
            <a:r>
              <a:rPr lang="en-US" altLang="sv-SE" dirty="0"/>
              <a:t>slide</a:t>
            </a:r>
          </a:p>
        </p:txBody>
      </p:sp>
    </p:spTree>
    <p:extLst>
      <p:ext uri="{BB962C8B-B14F-4D97-AF65-F5344CB8AC3E}">
        <p14:creationId xmlns:p14="http://schemas.microsoft.com/office/powerpoint/2010/main" val="26603398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67" name="Rectangle 51"/>
          <p:cNvSpPr>
            <a:spLocks noChangeArrowheads="1"/>
          </p:cNvSpPr>
          <p:nvPr/>
        </p:nvSpPr>
        <p:spPr bwMode="auto">
          <a:xfrm>
            <a:off x="1600200" y="1066800"/>
            <a:ext cx="7239000" cy="502920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265237" name="Text Box 21"/>
          <p:cNvSpPr txBox="1">
            <a:spLocks noChangeArrowheads="1"/>
          </p:cNvSpPr>
          <p:nvPr/>
        </p:nvSpPr>
        <p:spPr bwMode="auto">
          <a:xfrm>
            <a:off x="2819400" y="6034088"/>
            <a:ext cx="495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0"/>
              </a:spcBef>
              <a:buClrTx/>
              <a:buSzTx/>
              <a:buFontTx/>
              <a:buNone/>
            </a:pPr>
            <a:r>
              <a:rPr lang="en-US" altLang="sv-SE" sz="1600" b="1">
                <a:solidFill>
                  <a:schemeClr val="tx1"/>
                </a:solidFill>
                <a:latin typeface="Arial" pitchFamily="34" charset="0"/>
              </a:rPr>
              <a:t>Reaction sequence following submergence</a:t>
            </a:r>
            <a:endParaRPr lang="en-US" altLang="sv-SE" sz="1600">
              <a:solidFill>
                <a:schemeClr val="tx1"/>
              </a:solidFill>
              <a:latin typeface="Arial" pitchFamily="34" charset="0"/>
            </a:endParaRPr>
          </a:p>
        </p:txBody>
      </p:sp>
      <p:sp>
        <p:nvSpPr>
          <p:cNvPr id="265238" name="Line 22"/>
          <p:cNvSpPr>
            <a:spLocks noChangeShapeType="1"/>
          </p:cNvSpPr>
          <p:nvPr/>
        </p:nvSpPr>
        <p:spPr bwMode="auto">
          <a:xfrm>
            <a:off x="7696200" y="6248400"/>
            <a:ext cx="1219200" cy="0"/>
          </a:xfrm>
          <a:prstGeom prst="line">
            <a:avLst/>
          </a:prstGeom>
          <a:noFill/>
          <a:ln w="317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65239" name="Text Box 23"/>
          <p:cNvSpPr txBox="1">
            <a:spLocks noChangeArrowheads="1"/>
          </p:cNvSpPr>
          <p:nvPr/>
        </p:nvSpPr>
        <p:spPr bwMode="auto">
          <a:xfrm>
            <a:off x="3352800" y="6324600"/>
            <a:ext cx="3886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0"/>
              </a:spcBef>
              <a:buClrTx/>
              <a:buSzTx/>
              <a:buFontTx/>
              <a:buNone/>
            </a:pPr>
            <a:r>
              <a:rPr lang="en-US" altLang="sv-SE" sz="1600" b="1">
                <a:solidFill>
                  <a:schemeClr val="tx1"/>
                </a:solidFill>
                <a:latin typeface="Arial" pitchFamily="34" charset="0"/>
              </a:rPr>
              <a:t>Reaction sequence after draining</a:t>
            </a:r>
            <a:endParaRPr lang="en-US" altLang="sv-SE" sz="1600">
              <a:solidFill>
                <a:schemeClr val="tx1"/>
              </a:solidFill>
              <a:latin typeface="Arial" pitchFamily="34" charset="0"/>
            </a:endParaRPr>
          </a:p>
        </p:txBody>
      </p:sp>
      <p:sp>
        <p:nvSpPr>
          <p:cNvPr id="265240" name="Line 24"/>
          <p:cNvSpPr>
            <a:spLocks noChangeShapeType="1"/>
          </p:cNvSpPr>
          <p:nvPr/>
        </p:nvSpPr>
        <p:spPr bwMode="auto">
          <a:xfrm>
            <a:off x="7239000" y="6553200"/>
            <a:ext cx="1676400" cy="0"/>
          </a:xfrm>
          <a:prstGeom prst="line">
            <a:avLst/>
          </a:prstGeom>
          <a:noFill/>
          <a:ln w="31750">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65253" name="Text Box 37"/>
          <p:cNvSpPr txBox="1">
            <a:spLocks noChangeArrowheads="1"/>
          </p:cNvSpPr>
          <p:nvPr/>
        </p:nvSpPr>
        <p:spPr bwMode="auto">
          <a:xfrm>
            <a:off x="1638300" y="-76200"/>
            <a:ext cx="75057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0"/>
              </a:spcBef>
              <a:buClrTx/>
              <a:buSzTx/>
              <a:buFontTx/>
              <a:buNone/>
            </a:pPr>
            <a:r>
              <a:rPr lang="en-US" altLang="sv-SE" sz="3600" dirty="0" smtClean="0">
                <a:solidFill>
                  <a:schemeClr val="tx1"/>
                </a:solidFill>
                <a:latin typeface="Arial" pitchFamily="34" charset="0"/>
              </a:rPr>
              <a:t>Chemical </a:t>
            </a:r>
            <a:r>
              <a:rPr lang="en-US" altLang="sv-SE" sz="3600" dirty="0">
                <a:solidFill>
                  <a:schemeClr val="tx1"/>
                </a:solidFill>
                <a:latin typeface="Arial" pitchFamily="34" charset="0"/>
              </a:rPr>
              <a:t>Reduction Sequence Following Submergence</a:t>
            </a:r>
          </a:p>
        </p:txBody>
      </p:sp>
      <p:sp>
        <p:nvSpPr>
          <p:cNvPr id="265254" name="Line 38"/>
          <p:cNvSpPr>
            <a:spLocks noChangeShapeType="1"/>
          </p:cNvSpPr>
          <p:nvPr/>
        </p:nvSpPr>
        <p:spPr bwMode="auto">
          <a:xfrm>
            <a:off x="1600200" y="6248400"/>
            <a:ext cx="1219200" cy="0"/>
          </a:xfrm>
          <a:prstGeom prst="line">
            <a:avLst/>
          </a:prstGeom>
          <a:noFill/>
          <a:ln w="317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65255" name="Line 39"/>
          <p:cNvSpPr>
            <a:spLocks noChangeShapeType="1"/>
          </p:cNvSpPr>
          <p:nvPr/>
        </p:nvSpPr>
        <p:spPr bwMode="auto">
          <a:xfrm>
            <a:off x="1600200" y="6553200"/>
            <a:ext cx="1676400" cy="0"/>
          </a:xfrm>
          <a:prstGeom prst="line">
            <a:avLst/>
          </a:prstGeom>
          <a:noFill/>
          <a:ln w="31750">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grpSp>
        <p:nvGrpSpPr>
          <p:cNvPr id="265268" name="Group 52"/>
          <p:cNvGrpSpPr>
            <a:grpSpLocks/>
          </p:cNvGrpSpPr>
          <p:nvPr/>
        </p:nvGrpSpPr>
        <p:grpSpPr bwMode="auto">
          <a:xfrm>
            <a:off x="2057400" y="1143000"/>
            <a:ext cx="6477000" cy="4876800"/>
            <a:chOff x="1296" y="672"/>
            <a:chExt cx="4080" cy="3072"/>
          </a:xfrm>
        </p:grpSpPr>
        <p:sp>
          <p:nvSpPr>
            <p:cNvPr id="265222" name="Line 6"/>
            <p:cNvSpPr>
              <a:spLocks noChangeShapeType="1"/>
            </p:cNvSpPr>
            <p:nvPr/>
          </p:nvSpPr>
          <p:spPr bwMode="auto">
            <a:xfrm>
              <a:off x="1296" y="1008"/>
              <a:ext cx="384" cy="0"/>
            </a:xfrm>
            <a:prstGeom prst="line">
              <a:avLst/>
            </a:prstGeom>
            <a:noFill/>
            <a:ln w="2857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65223" name="Rectangle 7"/>
            <p:cNvSpPr>
              <a:spLocks noChangeArrowheads="1"/>
            </p:cNvSpPr>
            <p:nvPr/>
          </p:nvSpPr>
          <p:spPr bwMode="auto">
            <a:xfrm>
              <a:off x="1296" y="672"/>
              <a:ext cx="384" cy="288"/>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ClrTx/>
                <a:buSzTx/>
                <a:buFontTx/>
                <a:buNone/>
              </a:pPr>
              <a:r>
                <a:rPr lang="en-US" altLang="sv-SE" sz="1800">
                  <a:solidFill>
                    <a:schemeClr val="tx1"/>
                  </a:solidFill>
                  <a:latin typeface="Arial" pitchFamily="34" charset="0"/>
                </a:rPr>
                <a:t>O</a:t>
              </a:r>
              <a:r>
                <a:rPr lang="en-US" altLang="sv-SE" sz="1800" baseline="-25000">
                  <a:solidFill>
                    <a:schemeClr val="tx1"/>
                  </a:solidFill>
                  <a:latin typeface="Arial" pitchFamily="34" charset="0"/>
                </a:rPr>
                <a:t>2</a:t>
              </a:r>
              <a:endParaRPr lang="en-US" altLang="sv-SE" sz="1800">
                <a:solidFill>
                  <a:schemeClr val="tx1"/>
                </a:solidFill>
                <a:latin typeface="Arial" pitchFamily="34" charset="0"/>
              </a:endParaRPr>
            </a:p>
          </p:txBody>
        </p:sp>
        <p:sp>
          <p:nvSpPr>
            <p:cNvPr id="265224" name="Line 8"/>
            <p:cNvSpPr>
              <a:spLocks noChangeShapeType="1"/>
            </p:cNvSpPr>
            <p:nvPr/>
          </p:nvSpPr>
          <p:spPr bwMode="auto">
            <a:xfrm>
              <a:off x="1680" y="1008"/>
              <a:ext cx="336" cy="240"/>
            </a:xfrm>
            <a:prstGeom prst="line">
              <a:avLst/>
            </a:prstGeom>
            <a:noFill/>
            <a:ln w="317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65225" name="Line 9"/>
            <p:cNvSpPr>
              <a:spLocks noChangeShapeType="1"/>
            </p:cNvSpPr>
            <p:nvPr/>
          </p:nvSpPr>
          <p:spPr bwMode="auto">
            <a:xfrm>
              <a:off x="2016" y="1248"/>
              <a:ext cx="384" cy="0"/>
            </a:xfrm>
            <a:prstGeom prst="line">
              <a:avLst/>
            </a:prstGeom>
            <a:noFill/>
            <a:ln w="317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65226" name="Line 10"/>
            <p:cNvSpPr>
              <a:spLocks noChangeShapeType="1"/>
            </p:cNvSpPr>
            <p:nvPr/>
          </p:nvSpPr>
          <p:spPr bwMode="auto">
            <a:xfrm>
              <a:off x="2400" y="1248"/>
              <a:ext cx="384" cy="384"/>
            </a:xfrm>
            <a:prstGeom prst="line">
              <a:avLst/>
            </a:prstGeom>
            <a:noFill/>
            <a:ln w="317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65227" name="Line 11"/>
            <p:cNvSpPr>
              <a:spLocks noChangeShapeType="1"/>
            </p:cNvSpPr>
            <p:nvPr/>
          </p:nvSpPr>
          <p:spPr bwMode="auto">
            <a:xfrm>
              <a:off x="2784" y="1632"/>
              <a:ext cx="384" cy="0"/>
            </a:xfrm>
            <a:prstGeom prst="line">
              <a:avLst/>
            </a:prstGeom>
            <a:noFill/>
            <a:ln w="317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65228" name="Line 12"/>
            <p:cNvSpPr>
              <a:spLocks noChangeShapeType="1"/>
            </p:cNvSpPr>
            <p:nvPr/>
          </p:nvSpPr>
          <p:spPr bwMode="auto">
            <a:xfrm>
              <a:off x="3168" y="1632"/>
              <a:ext cx="336" cy="960"/>
            </a:xfrm>
            <a:prstGeom prst="line">
              <a:avLst/>
            </a:prstGeom>
            <a:noFill/>
            <a:ln w="31750">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65229" name="Line 13"/>
            <p:cNvSpPr>
              <a:spLocks noChangeShapeType="1"/>
            </p:cNvSpPr>
            <p:nvPr/>
          </p:nvSpPr>
          <p:spPr bwMode="auto">
            <a:xfrm>
              <a:off x="3504" y="2592"/>
              <a:ext cx="384" cy="0"/>
            </a:xfrm>
            <a:prstGeom prst="line">
              <a:avLst/>
            </a:prstGeom>
            <a:noFill/>
            <a:ln w="31750">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65230" name="Line 14"/>
            <p:cNvSpPr>
              <a:spLocks noChangeShapeType="1"/>
            </p:cNvSpPr>
            <p:nvPr/>
          </p:nvSpPr>
          <p:spPr bwMode="auto">
            <a:xfrm>
              <a:off x="3888" y="2592"/>
              <a:ext cx="336" cy="720"/>
            </a:xfrm>
            <a:prstGeom prst="line">
              <a:avLst/>
            </a:prstGeom>
            <a:noFill/>
            <a:ln w="31750">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65231" name="Line 15"/>
            <p:cNvSpPr>
              <a:spLocks noChangeShapeType="1"/>
            </p:cNvSpPr>
            <p:nvPr/>
          </p:nvSpPr>
          <p:spPr bwMode="auto">
            <a:xfrm>
              <a:off x="4224" y="3312"/>
              <a:ext cx="384" cy="0"/>
            </a:xfrm>
            <a:prstGeom prst="line">
              <a:avLst/>
            </a:prstGeom>
            <a:noFill/>
            <a:ln w="31750">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65232" name="Line 16"/>
            <p:cNvSpPr>
              <a:spLocks noChangeShapeType="1"/>
            </p:cNvSpPr>
            <p:nvPr/>
          </p:nvSpPr>
          <p:spPr bwMode="auto">
            <a:xfrm>
              <a:off x="4992" y="3408"/>
              <a:ext cx="384" cy="0"/>
            </a:xfrm>
            <a:prstGeom prst="line">
              <a:avLst/>
            </a:prstGeom>
            <a:noFill/>
            <a:ln w="3175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65233" name="Line 17"/>
            <p:cNvSpPr>
              <a:spLocks noChangeShapeType="1"/>
            </p:cNvSpPr>
            <p:nvPr/>
          </p:nvSpPr>
          <p:spPr bwMode="auto">
            <a:xfrm>
              <a:off x="4608" y="3312"/>
              <a:ext cx="384" cy="96"/>
            </a:xfrm>
            <a:prstGeom prst="line">
              <a:avLst/>
            </a:prstGeom>
            <a:noFill/>
            <a:ln w="3175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65234" name="Rectangle 18"/>
            <p:cNvSpPr>
              <a:spLocks noChangeArrowheads="1"/>
            </p:cNvSpPr>
            <p:nvPr/>
          </p:nvSpPr>
          <p:spPr bwMode="auto">
            <a:xfrm>
              <a:off x="2064" y="1296"/>
              <a:ext cx="336" cy="288"/>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ClrTx/>
                <a:buSzTx/>
                <a:buFontTx/>
                <a:buNone/>
              </a:pPr>
              <a:r>
                <a:rPr lang="en-US" altLang="sv-SE" sz="1800">
                  <a:solidFill>
                    <a:schemeClr val="tx1"/>
                  </a:solidFill>
                  <a:latin typeface="Arial" pitchFamily="34" charset="0"/>
                </a:rPr>
                <a:t>N</a:t>
              </a:r>
              <a:r>
                <a:rPr lang="en-US" altLang="sv-SE" sz="1800" baseline="-25000">
                  <a:solidFill>
                    <a:schemeClr val="tx1"/>
                  </a:solidFill>
                  <a:latin typeface="Arial" pitchFamily="34" charset="0"/>
                </a:rPr>
                <a:t>2</a:t>
              </a:r>
              <a:endParaRPr lang="en-US" altLang="sv-SE" sz="1800">
                <a:solidFill>
                  <a:schemeClr val="tx1"/>
                </a:solidFill>
                <a:latin typeface="Arial" pitchFamily="34" charset="0"/>
              </a:endParaRPr>
            </a:p>
          </p:txBody>
        </p:sp>
        <p:sp>
          <p:nvSpPr>
            <p:cNvPr id="265235" name="Rectangle 19"/>
            <p:cNvSpPr>
              <a:spLocks noChangeArrowheads="1"/>
            </p:cNvSpPr>
            <p:nvPr/>
          </p:nvSpPr>
          <p:spPr bwMode="auto">
            <a:xfrm>
              <a:off x="2784" y="1680"/>
              <a:ext cx="384" cy="240"/>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ClrTx/>
                <a:buSzTx/>
                <a:buFontTx/>
                <a:buNone/>
              </a:pPr>
              <a:r>
                <a:rPr lang="en-US" altLang="sv-SE" sz="1800">
                  <a:solidFill>
                    <a:schemeClr val="tx1"/>
                  </a:solidFill>
                  <a:latin typeface="Arial" pitchFamily="34" charset="0"/>
                </a:rPr>
                <a:t>Mn</a:t>
              </a:r>
              <a:r>
                <a:rPr lang="en-US" altLang="sv-SE" sz="1800" baseline="30000">
                  <a:solidFill>
                    <a:schemeClr val="tx1"/>
                  </a:solidFill>
                  <a:latin typeface="Arial" pitchFamily="34" charset="0"/>
                </a:rPr>
                <a:t>2+</a:t>
              </a:r>
              <a:endParaRPr lang="en-US" altLang="sv-SE" sz="1800">
                <a:solidFill>
                  <a:schemeClr val="tx1"/>
                </a:solidFill>
                <a:latin typeface="Arial" pitchFamily="34" charset="0"/>
              </a:endParaRPr>
            </a:p>
          </p:txBody>
        </p:sp>
        <p:sp>
          <p:nvSpPr>
            <p:cNvPr id="265236" name="Rectangle 20"/>
            <p:cNvSpPr>
              <a:spLocks noChangeArrowheads="1"/>
            </p:cNvSpPr>
            <p:nvPr/>
          </p:nvSpPr>
          <p:spPr bwMode="auto">
            <a:xfrm>
              <a:off x="3504" y="2640"/>
              <a:ext cx="384" cy="288"/>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ClrTx/>
                <a:buSzTx/>
                <a:buFontTx/>
                <a:buNone/>
              </a:pPr>
              <a:r>
                <a:rPr lang="en-US" altLang="sv-SE" sz="1800">
                  <a:solidFill>
                    <a:schemeClr val="tx1"/>
                  </a:solidFill>
                  <a:latin typeface="Arial" pitchFamily="34" charset="0"/>
                </a:rPr>
                <a:t>Fe</a:t>
              </a:r>
              <a:r>
                <a:rPr lang="en-US" altLang="sv-SE" sz="1800" baseline="30000">
                  <a:solidFill>
                    <a:schemeClr val="tx1"/>
                  </a:solidFill>
                  <a:latin typeface="Arial" pitchFamily="34" charset="0"/>
                </a:rPr>
                <a:t>2+</a:t>
              </a:r>
              <a:endParaRPr lang="en-US" altLang="sv-SE" sz="1800">
                <a:solidFill>
                  <a:schemeClr val="tx1"/>
                </a:solidFill>
                <a:latin typeface="Arial" pitchFamily="34" charset="0"/>
              </a:endParaRPr>
            </a:p>
          </p:txBody>
        </p:sp>
        <p:sp>
          <p:nvSpPr>
            <p:cNvPr id="265246" name="Rectangle 30"/>
            <p:cNvSpPr>
              <a:spLocks noChangeArrowheads="1"/>
            </p:cNvSpPr>
            <p:nvPr/>
          </p:nvSpPr>
          <p:spPr bwMode="auto">
            <a:xfrm>
              <a:off x="2016" y="864"/>
              <a:ext cx="384" cy="288"/>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ClrTx/>
                <a:buSzTx/>
                <a:buFontTx/>
                <a:buNone/>
              </a:pPr>
              <a:r>
                <a:rPr lang="en-US" altLang="sv-SE" sz="1800">
                  <a:solidFill>
                    <a:schemeClr val="tx1"/>
                  </a:solidFill>
                  <a:latin typeface="Arial" pitchFamily="34" charset="0"/>
                </a:rPr>
                <a:t>NO</a:t>
              </a:r>
              <a:r>
                <a:rPr lang="en-US" altLang="sv-SE" sz="1800" baseline="-25000">
                  <a:solidFill>
                    <a:schemeClr val="tx1"/>
                  </a:solidFill>
                  <a:latin typeface="Arial" pitchFamily="34" charset="0"/>
                </a:rPr>
                <a:t>3</a:t>
              </a:r>
              <a:r>
                <a:rPr lang="en-US" altLang="sv-SE" sz="1800" baseline="30000">
                  <a:solidFill>
                    <a:schemeClr val="tx1"/>
                  </a:solidFill>
                  <a:latin typeface="Arial" pitchFamily="34" charset="0"/>
                </a:rPr>
                <a:t>-</a:t>
              </a:r>
              <a:endParaRPr lang="en-US" altLang="sv-SE" sz="1800">
                <a:solidFill>
                  <a:schemeClr val="tx1"/>
                </a:solidFill>
                <a:latin typeface="Arial" pitchFamily="34" charset="0"/>
              </a:endParaRPr>
            </a:p>
          </p:txBody>
        </p:sp>
        <p:sp>
          <p:nvSpPr>
            <p:cNvPr id="265247" name="Rectangle 31"/>
            <p:cNvSpPr>
              <a:spLocks noChangeArrowheads="1"/>
            </p:cNvSpPr>
            <p:nvPr/>
          </p:nvSpPr>
          <p:spPr bwMode="auto">
            <a:xfrm>
              <a:off x="2784" y="1248"/>
              <a:ext cx="384" cy="336"/>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ClrTx/>
                <a:buSzTx/>
                <a:buFontTx/>
                <a:buNone/>
              </a:pPr>
              <a:r>
                <a:rPr lang="en-US" altLang="sv-SE" sz="1800">
                  <a:solidFill>
                    <a:schemeClr val="tx1"/>
                  </a:solidFill>
                  <a:latin typeface="Arial" pitchFamily="34" charset="0"/>
                </a:rPr>
                <a:t>MnO</a:t>
              </a:r>
              <a:r>
                <a:rPr lang="en-US" altLang="sv-SE" sz="1800" baseline="-25000">
                  <a:solidFill>
                    <a:schemeClr val="tx1"/>
                  </a:solidFill>
                  <a:latin typeface="Arial" pitchFamily="34" charset="0"/>
                </a:rPr>
                <a:t>2</a:t>
              </a:r>
              <a:endParaRPr lang="en-US" altLang="sv-SE" sz="1800">
                <a:solidFill>
                  <a:schemeClr val="tx1"/>
                </a:solidFill>
                <a:latin typeface="Arial" pitchFamily="34" charset="0"/>
              </a:endParaRPr>
            </a:p>
          </p:txBody>
        </p:sp>
        <p:sp>
          <p:nvSpPr>
            <p:cNvPr id="265248" name="Rectangle 32"/>
            <p:cNvSpPr>
              <a:spLocks noChangeArrowheads="1"/>
            </p:cNvSpPr>
            <p:nvPr/>
          </p:nvSpPr>
          <p:spPr bwMode="auto">
            <a:xfrm>
              <a:off x="3504" y="2256"/>
              <a:ext cx="384" cy="288"/>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ClrTx/>
                <a:buSzTx/>
                <a:buFontTx/>
                <a:buNone/>
              </a:pPr>
              <a:r>
                <a:rPr lang="en-US" altLang="sv-SE" sz="1800">
                  <a:solidFill>
                    <a:schemeClr val="tx1"/>
                  </a:solidFill>
                  <a:latin typeface="Arial" pitchFamily="34" charset="0"/>
                </a:rPr>
                <a:t>Fe</a:t>
              </a:r>
              <a:r>
                <a:rPr lang="en-US" altLang="sv-SE" sz="1800" baseline="30000">
                  <a:solidFill>
                    <a:schemeClr val="tx1"/>
                  </a:solidFill>
                  <a:latin typeface="Arial" pitchFamily="34" charset="0"/>
                </a:rPr>
                <a:t>3+</a:t>
              </a:r>
              <a:endParaRPr lang="en-US" altLang="sv-SE" sz="1800">
                <a:solidFill>
                  <a:schemeClr val="tx1"/>
                </a:solidFill>
                <a:latin typeface="Arial" pitchFamily="34" charset="0"/>
              </a:endParaRPr>
            </a:p>
          </p:txBody>
        </p:sp>
        <p:sp>
          <p:nvSpPr>
            <p:cNvPr id="265249" name="Rectangle 33"/>
            <p:cNvSpPr>
              <a:spLocks noChangeArrowheads="1"/>
            </p:cNvSpPr>
            <p:nvPr/>
          </p:nvSpPr>
          <p:spPr bwMode="auto">
            <a:xfrm>
              <a:off x="4992" y="3072"/>
              <a:ext cx="384" cy="288"/>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ClrTx/>
                <a:buSzTx/>
                <a:buFontTx/>
                <a:buNone/>
              </a:pPr>
              <a:r>
                <a:rPr lang="en-US" altLang="sv-SE" sz="1800">
                  <a:solidFill>
                    <a:schemeClr val="tx1"/>
                  </a:solidFill>
                  <a:latin typeface="Arial" pitchFamily="34" charset="0"/>
                </a:rPr>
                <a:t>CO</a:t>
              </a:r>
              <a:r>
                <a:rPr lang="en-US" altLang="sv-SE" sz="1800" baseline="-25000">
                  <a:solidFill>
                    <a:schemeClr val="tx1"/>
                  </a:solidFill>
                  <a:latin typeface="Arial" pitchFamily="34" charset="0"/>
                </a:rPr>
                <a:t>2</a:t>
              </a:r>
              <a:endParaRPr lang="en-US" altLang="sv-SE" sz="1800">
                <a:solidFill>
                  <a:schemeClr val="tx1"/>
                </a:solidFill>
                <a:latin typeface="Arial" pitchFamily="34" charset="0"/>
              </a:endParaRPr>
            </a:p>
          </p:txBody>
        </p:sp>
        <p:sp>
          <p:nvSpPr>
            <p:cNvPr id="265250" name="Rectangle 34"/>
            <p:cNvSpPr>
              <a:spLocks noChangeArrowheads="1"/>
            </p:cNvSpPr>
            <p:nvPr/>
          </p:nvSpPr>
          <p:spPr bwMode="auto">
            <a:xfrm>
              <a:off x="4992" y="3456"/>
              <a:ext cx="384" cy="288"/>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ClrTx/>
                <a:buSzTx/>
                <a:buFontTx/>
                <a:buNone/>
              </a:pPr>
              <a:r>
                <a:rPr lang="en-US" altLang="sv-SE" sz="1800">
                  <a:solidFill>
                    <a:schemeClr val="tx1"/>
                  </a:solidFill>
                  <a:latin typeface="Arial" pitchFamily="34" charset="0"/>
                </a:rPr>
                <a:t>CH</a:t>
              </a:r>
              <a:r>
                <a:rPr lang="en-US" altLang="sv-SE" sz="1800" baseline="-25000">
                  <a:solidFill>
                    <a:schemeClr val="tx1"/>
                  </a:solidFill>
                  <a:latin typeface="Arial" pitchFamily="34" charset="0"/>
                </a:rPr>
                <a:t>4</a:t>
              </a:r>
              <a:endParaRPr lang="en-US" altLang="sv-SE" sz="1800">
                <a:solidFill>
                  <a:schemeClr val="tx1"/>
                </a:solidFill>
                <a:latin typeface="Arial" pitchFamily="34" charset="0"/>
              </a:endParaRPr>
            </a:p>
          </p:txBody>
        </p:sp>
        <p:sp>
          <p:nvSpPr>
            <p:cNvPr id="265251" name="Rectangle 35"/>
            <p:cNvSpPr>
              <a:spLocks noChangeArrowheads="1"/>
            </p:cNvSpPr>
            <p:nvPr/>
          </p:nvSpPr>
          <p:spPr bwMode="auto">
            <a:xfrm>
              <a:off x="4224" y="2976"/>
              <a:ext cx="384" cy="28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ClrTx/>
                <a:buSzTx/>
                <a:buFontTx/>
                <a:buNone/>
              </a:pPr>
              <a:r>
                <a:rPr lang="en-US" altLang="sv-SE" sz="1800">
                  <a:solidFill>
                    <a:schemeClr val="tx1"/>
                  </a:solidFill>
                  <a:latin typeface="Arial" pitchFamily="34" charset="0"/>
                </a:rPr>
                <a:t>SO</a:t>
              </a:r>
              <a:r>
                <a:rPr lang="en-US" altLang="sv-SE" sz="1800" baseline="-25000">
                  <a:solidFill>
                    <a:schemeClr val="tx1"/>
                  </a:solidFill>
                  <a:latin typeface="Arial" pitchFamily="34" charset="0"/>
                </a:rPr>
                <a:t>4</a:t>
              </a:r>
              <a:r>
                <a:rPr lang="en-US" altLang="sv-SE" sz="1800" baseline="30000">
                  <a:solidFill>
                    <a:schemeClr val="tx1"/>
                  </a:solidFill>
                  <a:latin typeface="Arial" pitchFamily="34" charset="0"/>
                </a:rPr>
                <a:t>-2</a:t>
              </a:r>
              <a:endParaRPr lang="en-US" altLang="sv-SE" sz="1800">
                <a:solidFill>
                  <a:schemeClr val="tx1"/>
                </a:solidFill>
                <a:latin typeface="Arial" pitchFamily="34" charset="0"/>
              </a:endParaRPr>
            </a:p>
          </p:txBody>
        </p:sp>
        <p:sp>
          <p:nvSpPr>
            <p:cNvPr id="265252" name="Rectangle 36"/>
            <p:cNvSpPr>
              <a:spLocks noChangeArrowheads="1"/>
            </p:cNvSpPr>
            <p:nvPr/>
          </p:nvSpPr>
          <p:spPr bwMode="auto">
            <a:xfrm>
              <a:off x="4224" y="3360"/>
              <a:ext cx="384" cy="28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ClrTx/>
                <a:buSzTx/>
                <a:buFontTx/>
                <a:buNone/>
              </a:pPr>
              <a:r>
                <a:rPr lang="en-US" altLang="sv-SE" sz="1800">
                  <a:solidFill>
                    <a:schemeClr val="tx1"/>
                  </a:solidFill>
                  <a:latin typeface="Arial" pitchFamily="34" charset="0"/>
                </a:rPr>
                <a:t>H</a:t>
              </a:r>
              <a:r>
                <a:rPr lang="en-US" altLang="sv-SE" sz="1800" baseline="-25000">
                  <a:solidFill>
                    <a:schemeClr val="tx1"/>
                  </a:solidFill>
                  <a:latin typeface="Arial" pitchFamily="34" charset="0"/>
                </a:rPr>
                <a:t>2</a:t>
              </a:r>
              <a:r>
                <a:rPr lang="en-US" altLang="sv-SE" sz="1800">
                  <a:solidFill>
                    <a:schemeClr val="tx1"/>
                  </a:solidFill>
                  <a:latin typeface="Arial" pitchFamily="34" charset="0"/>
                </a:rPr>
                <a:t>S</a:t>
              </a:r>
            </a:p>
          </p:txBody>
        </p:sp>
        <p:sp>
          <p:nvSpPr>
            <p:cNvPr id="265256" name="Rectangle 40"/>
            <p:cNvSpPr>
              <a:spLocks noChangeArrowheads="1"/>
            </p:cNvSpPr>
            <p:nvPr/>
          </p:nvSpPr>
          <p:spPr bwMode="auto">
            <a:xfrm>
              <a:off x="1296" y="1056"/>
              <a:ext cx="384" cy="288"/>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ClrTx/>
                <a:buSzTx/>
                <a:buFontTx/>
                <a:buNone/>
              </a:pPr>
              <a:r>
                <a:rPr lang="en-US" altLang="sv-SE" sz="1800">
                  <a:solidFill>
                    <a:schemeClr val="tx1"/>
                  </a:solidFill>
                  <a:latin typeface="Arial" pitchFamily="34" charset="0"/>
                </a:rPr>
                <a:t>H</a:t>
              </a:r>
              <a:r>
                <a:rPr lang="en-US" altLang="sv-SE" sz="1800" baseline="-25000">
                  <a:solidFill>
                    <a:schemeClr val="tx1"/>
                  </a:solidFill>
                  <a:latin typeface="Arial" pitchFamily="34" charset="0"/>
                </a:rPr>
                <a:t>2</a:t>
              </a:r>
              <a:r>
                <a:rPr lang="en-US" altLang="sv-SE" sz="1800">
                  <a:solidFill>
                    <a:schemeClr val="tx1"/>
                  </a:solidFill>
                  <a:latin typeface="Arial" pitchFamily="34" charset="0"/>
                </a:rPr>
                <a:t>O</a:t>
              </a:r>
            </a:p>
          </p:txBody>
        </p:sp>
      </p:grpSp>
      <p:sp>
        <p:nvSpPr>
          <p:cNvPr id="265243" name="Text Box 27"/>
          <p:cNvSpPr txBox="1">
            <a:spLocks noChangeArrowheads="1"/>
          </p:cNvSpPr>
          <p:nvPr/>
        </p:nvSpPr>
        <p:spPr bwMode="auto">
          <a:xfrm>
            <a:off x="152400" y="2025650"/>
            <a:ext cx="1295400" cy="641350"/>
          </a:xfrm>
          <a:prstGeom prst="rect">
            <a:avLst/>
          </a:prstGeom>
          <a:noFill/>
          <a:ln>
            <a:noFill/>
          </a:ln>
          <a:effectLst/>
          <a:extLst>
            <a:ext uri="{909E8E84-426E-40DD-AFC4-6F175D3DCCD1}">
              <a14:hiddenFill xmlns:a14="http://schemas.microsoft.com/office/drawing/2010/main">
                <a:solidFill>
                  <a:srgbClr val="C3C3C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0"/>
              </a:spcBef>
              <a:buClrTx/>
              <a:buSzTx/>
              <a:buFontTx/>
              <a:buNone/>
            </a:pPr>
            <a:r>
              <a:rPr lang="en-US" altLang="sv-SE" sz="1800" b="1">
                <a:solidFill>
                  <a:schemeClr val="tx1"/>
                </a:solidFill>
                <a:latin typeface="Arial" pitchFamily="34" charset="0"/>
              </a:rPr>
              <a:t>Slightly Reduced</a:t>
            </a:r>
          </a:p>
        </p:txBody>
      </p:sp>
      <p:sp>
        <p:nvSpPr>
          <p:cNvPr id="265244" name="Text Box 28"/>
          <p:cNvSpPr txBox="1">
            <a:spLocks noChangeArrowheads="1"/>
          </p:cNvSpPr>
          <p:nvPr/>
        </p:nvSpPr>
        <p:spPr bwMode="auto">
          <a:xfrm>
            <a:off x="0" y="2971800"/>
            <a:ext cx="152400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0"/>
              </a:spcBef>
              <a:buClrTx/>
              <a:buSzTx/>
              <a:buFontTx/>
              <a:buNone/>
            </a:pPr>
            <a:r>
              <a:rPr lang="en-US" altLang="sv-SE" sz="1800" b="1">
                <a:solidFill>
                  <a:schemeClr val="tx1"/>
                </a:solidFill>
                <a:latin typeface="Arial" pitchFamily="34" charset="0"/>
              </a:rPr>
              <a:t>Moderately Reduced</a:t>
            </a:r>
          </a:p>
        </p:txBody>
      </p:sp>
      <p:sp>
        <p:nvSpPr>
          <p:cNvPr id="265245" name="Text Box 29"/>
          <p:cNvSpPr txBox="1">
            <a:spLocks noChangeArrowheads="1"/>
          </p:cNvSpPr>
          <p:nvPr/>
        </p:nvSpPr>
        <p:spPr bwMode="auto">
          <a:xfrm>
            <a:off x="0" y="4616450"/>
            <a:ext cx="144780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0"/>
              </a:spcBef>
              <a:buClrTx/>
              <a:buSzTx/>
              <a:buFontTx/>
              <a:buNone/>
            </a:pPr>
            <a:r>
              <a:rPr lang="en-US" altLang="sv-SE" sz="1800" b="1">
                <a:solidFill>
                  <a:schemeClr val="tx1"/>
                </a:solidFill>
                <a:latin typeface="Arial" pitchFamily="34" charset="0"/>
              </a:rPr>
              <a:t>Strongly Reduced</a:t>
            </a:r>
          </a:p>
        </p:txBody>
      </p:sp>
      <p:sp>
        <p:nvSpPr>
          <p:cNvPr id="265242" name="Text Box 26"/>
          <p:cNvSpPr txBox="1">
            <a:spLocks noChangeArrowheads="1"/>
          </p:cNvSpPr>
          <p:nvPr/>
        </p:nvSpPr>
        <p:spPr bwMode="auto">
          <a:xfrm>
            <a:off x="304800" y="1538288"/>
            <a:ext cx="1143000"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0"/>
              </a:spcBef>
              <a:buClrTx/>
              <a:buSzTx/>
              <a:buFontTx/>
              <a:buNone/>
            </a:pPr>
            <a:r>
              <a:rPr lang="en-US" altLang="sv-SE" sz="1800" b="1">
                <a:solidFill>
                  <a:schemeClr val="tx1"/>
                </a:solidFill>
                <a:latin typeface="Arial" pitchFamily="34" charset="0"/>
              </a:rPr>
              <a:t>Oxidized</a:t>
            </a:r>
          </a:p>
        </p:txBody>
      </p:sp>
    </p:spTree>
    <p:extLst>
      <p:ext uri="{BB962C8B-B14F-4D97-AF65-F5344CB8AC3E}">
        <p14:creationId xmlns:p14="http://schemas.microsoft.com/office/powerpoint/2010/main" val="287572486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51" name="Rectangle 39"/>
          <p:cNvSpPr>
            <a:spLocks noGrp="1" noChangeArrowheads="1"/>
          </p:cNvSpPr>
          <p:nvPr>
            <p:ph type="title"/>
          </p:nvPr>
        </p:nvSpPr>
        <p:spPr>
          <a:xfrm>
            <a:off x="107504" y="485800"/>
            <a:ext cx="8807896" cy="1143000"/>
          </a:xfrm>
        </p:spPr>
        <p:txBody>
          <a:bodyPr/>
          <a:lstStyle/>
          <a:p>
            <a:r>
              <a:rPr lang="en-US" altLang="sv-SE" dirty="0" smtClean="0"/>
              <a:t>Form </a:t>
            </a:r>
            <a:r>
              <a:rPr lang="en-US" altLang="sv-SE" dirty="0"/>
              <a:t>of compounds in aerated versus submerged soil</a:t>
            </a:r>
          </a:p>
        </p:txBody>
      </p:sp>
      <p:graphicFrame>
        <p:nvGraphicFramePr>
          <p:cNvPr id="269425" name="Group 113"/>
          <p:cNvGraphicFramePr>
            <a:graphicFrameLocks noGrp="1"/>
          </p:cNvGraphicFramePr>
          <p:nvPr>
            <p:ph idx="1"/>
            <p:extLst>
              <p:ext uri="{D42A27DB-BD31-4B8C-83A1-F6EECF244321}">
                <p14:modId xmlns:p14="http://schemas.microsoft.com/office/powerpoint/2010/main" val="232015612"/>
              </p:ext>
            </p:extLst>
          </p:nvPr>
        </p:nvGraphicFramePr>
        <p:xfrm>
          <a:off x="304800" y="2432902"/>
          <a:ext cx="8534400" cy="3588386"/>
        </p:xfrm>
        <a:graphic>
          <a:graphicData uri="http://schemas.openxmlformats.org/drawingml/2006/table">
            <a:tbl>
              <a:tblPr/>
              <a:tblGrid>
                <a:gridCol w="2405063"/>
                <a:gridCol w="3103562"/>
                <a:gridCol w="3025775"/>
              </a:tblGrid>
              <a:tr h="762000">
                <a:tc>
                  <a:txBody>
                    <a:bodyPr/>
                    <a:lstStyle>
                      <a:lvl1pPr algn="l">
                        <a:buClr>
                          <a:srgbClr val="006600"/>
                        </a:buClr>
                        <a:buFont typeface="Arial Narrow" pitchFamily="34" charset="0"/>
                        <a:defRPr sz="2800">
                          <a:solidFill>
                            <a:schemeClr val="tx1"/>
                          </a:solidFill>
                          <a:latin typeface="Arial Narrow" pitchFamily="34" charset="0"/>
                        </a:defRPr>
                      </a:lvl1pPr>
                      <a:lvl2pPr algn="l">
                        <a:buClr>
                          <a:srgbClr val="006600"/>
                        </a:buClr>
                        <a:buSzPct val="85000"/>
                        <a:buFont typeface="Arial Narrow" pitchFamily="34" charset="0"/>
                        <a:defRPr sz="2400">
                          <a:solidFill>
                            <a:schemeClr val="tx1"/>
                          </a:solidFill>
                          <a:latin typeface="Arial Narrow" pitchFamily="34" charset="0"/>
                        </a:defRPr>
                      </a:lvl2pPr>
                      <a:lvl3pPr algn="l">
                        <a:buClr>
                          <a:srgbClr val="000000"/>
                        </a:buClr>
                        <a:buSzPct val="60000"/>
                        <a:defRPr sz="2000">
                          <a:solidFill>
                            <a:schemeClr val="tx1"/>
                          </a:solidFill>
                          <a:latin typeface="Arial Narrow" pitchFamily="34" charset="0"/>
                        </a:defRPr>
                      </a:lvl3pPr>
                      <a:lvl4pPr algn="l">
                        <a:defRPr>
                          <a:solidFill>
                            <a:schemeClr val="tx1"/>
                          </a:solidFill>
                          <a:latin typeface="Arial Narrow" pitchFamily="34" charset="0"/>
                        </a:defRPr>
                      </a:lvl4pPr>
                      <a:lvl5pPr algn="l">
                        <a:defRPr>
                          <a:solidFill>
                            <a:schemeClr val="tx1"/>
                          </a:solidFill>
                          <a:latin typeface="Arial Narrow" pitchFamily="34" charset="0"/>
                        </a:defRPr>
                      </a:lvl5pPr>
                      <a:lvl6pPr fontAlgn="base">
                        <a:spcBef>
                          <a:spcPct val="20000"/>
                        </a:spcBef>
                        <a:spcAft>
                          <a:spcPct val="0"/>
                        </a:spcAft>
                        <a:defRPr>
                          <a:solidFill>
                            <a:schemeClr val="tx1"/>
                          </a:solidFill>
                          <a:latin typeface="Arial Narrow" pitchFamily="34" charset="0"/>
                        </a:defRPr>
                      </a:lvl6pPr>
                      <a:lvl7pPr fontAlgn="base">
                        <a:spcBef>
                          <a:spcPct val="20000"/>
                        </a:spcBef>
                        <a:spcAft>
                          <a:spcPct val="0"/>
                        </a:spcAft>
                        <a:defRPr>
                          <a:solidFill>
                            <a:schemeClr val="tx1"/>
                          </a:solidFill>
                          <a:latin typeface="Arial Narrow" pitchFamily="34" charset="0"/>
                        </a:defRPr>
                      </a:lvl7pPr>
                      <a:lvl8pPr fontAlgn="base">
                        <a:spcBef>
                          <a:spcPct val="20000"/>
                        </a:spcBef>
                        <a:spcAft>
                          <a:spcPct val="0"/>
                        </a:spcAft>
                        <a:defRPr>
                          <a:solidFill>
                            <a:schemeClr val="tx1"/>
                          </a:solidFill>
                          <a:latin typeface="Arial Narrow" pitchFamily="34" charset="0"/>
                        </a:defRPr>
                      </a:lvl8pPr>
                      <a:lvl9pPr fontAlgn="base">
                        <a:spcBef>
                          <a:spcPct val="20000"/>
                        </a:spcBef>
                        <a:spcAft>
                          <a:spcPct val="0"/>
                        </a:spcAft>
                        <a:defRPr>
                          <a:solidFill>
                            <a:schemeClr val="tx1"/>
                          </a:solidFill>
                          <a:latin typeface="Arial Narrow" pitchFamily="34" charset="0"/>
                        </a:defRPr>
                      </a:lvl9pPr>
                    </a:lstStyle>
                    <a:p>
                      <a:pPr marL="0" marR="0" lvl="0" indent="0" algn="ctr"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en-US" altLang="sv-SE" sz="2400" b="1" i="0" u="none" strike="noStrike" cap="none" normalizeH="0" baseline="0" dirty="0" smtClean="0">
                          <a:ln>
                            <a:noFill/>
                          </a:ln>
                          <a:solidFill>
                            <a:schemeClr val="tx1"/>
                          </a:solidFill>
                          <a:effectLst/>
                          <a:latin typeface="Arial Narrow" pitchFamily="34" charset="0"/>
                        </a:rPr>
                        <a:t>Element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rgbClr val="006600"/>
                        </a:buClr>
                        <a:buFont typeface="Arial Narrow" pitchFamily="34" charset="0"/>
                        <a:defRPr sz="2800">
                          <a:solidFill>
                            <a:schemeClr val="tx1"/>
                          </a:solidFill>
                          <a:latin typeface="Arial Narrow" pitchFamily="34" charset="0"/>
                        </a:defRPr>
                      </a:lvl1pPr>
                      <a:lvl2pPr algn="l">
                        <a:buClr>
                          <a:srgbClr val="006600"/>
                        </a:buClr>
                        <a:buSzPct val="85000"/>
                        <a:buFont typeface="Arial Narrow" pitchFamily="34" charset="0"/>
                        <a:defRPr sz="2400">
                          <a:solidFill>
                            <a:schemeClr val="tx1"/>
                          </a:solidFill>
                          <a:latin typeface="Arial Narrow" pitchFamily="34" charset="0"/>
                        </a:defRPr>
                      </a:lvl2pPr>
                      <a:lvl3pPr algn="l">
                        <a:buClr>
                          <a:srgbClr val="000000"/>
                        </a:buClr>
                        <a:buSzPct val="60000"/>
                        <a:defRPr sz="2000">
                          <a:solidFill>
                            <a:schemeClr val="tx1"/>
                          </a:solidFill>
                          <a:latin typeface="Arial Narrow" pitchFamily="34" charset="0"/>
                        </a:defRPr>
                      </a:lvl3pPr>
                      <a:lvl4pPr algn="l">
                        <a:defRPr>
                          <a:solidFill>
                            <a:schemeClr val="tx1"/>
                          </a:solidFill>
                          <a:latin typeface="Arial Narrow" pitchFamily="34" charset="0"/>
                        </a:defRPr>
                      </a:lvl4pPr>
                      <a:lvl5pPr algn="l">
                        <a:defRPr>
                          <a:solidFill>
                            <a:schemeClr val="tx1"/>
                          </a:solidFill>
                          <a:latin typeface="Arial Narrow" pitchFamily="34" charset="0"/>
                        </a:defRPr>
                      </a:lvl5pPr>
                      <a:lvl6pPr fontAlgn="base">
                        <a:spcBef>
                          <a:spcPct val="20000"/>
                        </a:spcBef>
                        <a:spcAft>
                          <a:spcPct val="0"/>
                        </a:spcAft>
                        <a:defRPr>
                          <a:solidFill>
                            <a:schemeClr val="tx1"/>
                          </a:solidFill>
                          <a:latin typeface="Arial Narrow" pitchFamily="34" charset="0"/>
                        </a:defRPr>
                      </a:lvl6pPr>
                      <a:lvl7pPr fontAlgn="base">
                        <a:spcBef>
                          <a:spcPct val="20000"/>
                        </a:spcBef>
                        <a:spcAft>
                          <a:spcPct val="0"/>
                        </a:spcAft>
                        <a:defRPr>
                          <a:solidFill>
                            <a:schemeClr val="tx1"/>
                          </a:solidFill>
                          <a:latin typeface="Arial Narrow" pitchFamily="34" charset="0"/>
                        </a:defRPr>
                      </a:lvl7pPr>
                      <a:lvl8pPr fontAlgn="base">
                        <a:spcBef>
                          <a:spcPct val="20000"/>
                        </a:spcBef>
                        <a:spcAft>
                          <a:spcPct val="0"/>
                        </a:spcAft>
                        <a:defRPr>
                          <a:solidFill>
                            <a:schemeClr val="tx1"/>
                          </a:solidFill>
                          <a:latin typeface="Arial Narrow" pitchFamily="34" charset="0"/>
                        </a:defRPr>
                      </a:lvl8pPr>
                      <a:lvl9pPr fontAlgn="base">
                        <a:spcBef>
                          <a:spcPct val="20000"/>
                        </a:spcBef>
                        <a:spcAft>
                          <a:spcPct val="0"/>
                        </a:spcAft>
                        <a:defRPr>
                          <a:solidFill>
                            <a:schemeClr val="tx1"/>
                          </a:solidFill>
                          <a:latin typeface="Arial Narrow" pitchFamily="34" charset="0"/>
                        </a:defRPr>
                      </a:lvl9pPr>
                    </a:lstStyle>
                    <a:p>
                      <a:pPr marL="0" marR="0" lvl="0" indent="0" algn="ctr"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en-US" altLang="sv-SE" sz="2400" b="1" i="0" u="none" strike="noStrike" cap="none" normalizeH="0" baseline="0" smtClean="0">
                          <a:ln>
                            <a:noFill/>
                          </a:ln>
                          <a:solidFill>
                            <a:schemeClr val="tx1"/>
                          </a:solidFill>
                          <a:effectLst/>
                          <a:latin typeface="Arial Narrow" pitchFamily="34" charset="0"/>
                        </a:rPr>
                        <a:t>Aerated soil     (Oxidized)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rgbClr val="006600"/>
                        </a:buClr>
                        <a:buFont typeface="Arial Narrow" pitchFamily="34" charset="0"/>
                        <a:defRPr sz="2800">
                          <a:solidFill>
                            <a:schemeClr val="tx1"/>
                          </a:solidFill>
                          <a:latin typeface="Arial Narrow" pitchFamily="34" charset="0"/>
                        </a:defRPr>
                      </a:lvl1pPr>
                      <a:lvl2pPr algn="l">
                        <a:buClr>
                          <a:srgbClr val="006600"/>
                        </a:buClr>
                        <a:buSzPct val="85000"/>
                        <a:buFont typeface="Arial Narrow" pitchFamily="34" charset="0"/>
                        <a:defRPr sz="2400">
                          <a:solidFill>
                            <a:schemeClr val="tx1"/>
                          </a:solidFill>
                          <a:latin typeface="Arial Narrow" pitchFamily="34" charset="0"/>
                        </a:defRPr>
                      </a:lvl2pPr>
                      <a:lvl3pPr algn="l">
                        <a:buClr>
                          <a:srgbClr val="000000"/>
                        </a:buClr>
                        <a:buSzPct val="60000"/>
                        <a:defRPr sz="2000">
                          <a:solidFill>
                            <a:schemeClr val="tx1"/>
                          </a:solidFill>
                          <a:latin typeface="Arial Narrow" pitchFamily="34" charset="0"/>
                        </a:defRPr>
                      </a:lvl3pPr>
                      <a:lvl4pPr algn="l">
                        <a:defRPr>
                          <a:solidFill>
                            <a:schemeClr val="tx1"/>
                          </a:solidFill>
                          <a:latin typeface="Arial Narrow" pitchFamily="34" charset="0"/>
                        </a:defRPr>
                      </a:lvl4pPr>
                      <a:lvl5pPr algn="l">
                        <a:defRPr>
                          <a:solidFill>
                            <a:schemeClr val="tx1"/>
                          </a:solidFill>
                          <a:latin typeface="Arial Narrow" pitchFamily="34" charset="0"/>
                        </a:defRPr>
                      </a:lvl5pPr>
                      <a:lvl6pPr fontAlgn="base">
                        <a:spcBef>
                          <a:spcPct val="20000"/>
                        </a:spcBef>
                        <a:spcAft>
                          <a:spcPct val="0"/>
                        </a:spcAft>
                        <a:defRPr>
                          <a:solidFill>
                            <a:schemeClr val="tx1"/>
                          </a:solidFill>
                          <a:latin typeface="Arial Narrow" pitchFamily="34" charset="0"/>
                        </a:defRPr>
                      </a:lvl6pPr>
                      <a:lvl7pPr fontAlgn="base">
                        <a:spcBef>
                          <a:spcPct val="20000"/>
                        </a:spcBef>
                        <a:spcAft>
                          <a:spcPct val="0"/>
                        </a:spcAft>
                        <a:defRPr>
                          <a:solidFill>
                            <a:schemeClr val="tx1"/>
                          </a:solidFill>
                          <a:latin typeface="Arial Narrow" pitchFamily="34" charset="0"/>
                        </a:defRPr>
                      </a:lvl7pPr>
                      <a:lvl8pPr fontAlgn="base">
                        <a:spcBef>
                          <a:spcPct val="20000"/>
                        </a:spcBef>
                        <a:spcAft>
                          <a:spcPct val="0"/>
                        </a:spcAft>
                        <a:defRPr>
                          <a:solidFill>
                            <a:schemeClr val="tx1"/>
                          </a:solidFill>
                          <a:latin typeface="Arial Narrow" pitchFamily="34" charset="0"/>
                        </a:defRPr>
                      </a:lvl8pPr>
                      <a:lvl9pPr fontAlgn="base">
                        <a:spcBef>
                          <a:spcPct val="20000"/>
                        </a:spcBef>
                        <a:spcAft>
                          <a:spcPct val="0"/>
                        </a:spcAft>
                        <a:defRPr>
                          <a:solidFill>
                            <a:schemeClr val="tx1"/>
                          </a:solidFill>
                          <a:latin typeface="Arial Narrow" pitchFamily="34" charset="0"/>
                        </a:defRPr>
                      </a:lvl9pPr>
                    </a:lstStyle>
                    <a:p>
                      <a:pPr marL="0" marR="0" lvl="0" indent="0" algn="ctr"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en-US" altLang="sv-SE" sz="2400" b="1" i="0" u="none" strike="noStrike" cap="none" normalizeH="0" baseline="0" smtClean="0">
                          <a:ln>
                            <a:noFill/>
                          </a:ln>
                          <a:solidFill>
                            <a:schemeClr val="tx1"/>
                          </a:solidFill>
                          <a:effectLst/>
                          <a:latin typeface="Arial Narrow" pitchFamily="34" charset="0"/>
                        </a:rPr>
                        <a:t>Submerged soil (Reduced)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7838">
                <a:tc>
                  <a:txBody>
                    <a:bodyPr/>
                    <a:lstStyle>
                      <a:lvl1pPr algn="l">
                        <a:buClr>
                          <a:srgbClr val="006600"/>
                        </a:buClr>
                        <a:buFont typeface="Arial Narrow" pitchFamily="34" charset="0"/>
                        <a:defRPr sz="2800">
                          <a:solidFill>
                            <a:schemeClr val="tx1"/>
                          </a:solidFill>
                          <a:latin typeface="Arial Narrow" pitchFamily="34" charset="0"/>
                        </a:defRPr>
                      </a:lvl1pPr>
                      <a:lvl2pPr algn="l">
                        <a:buClr>
                          <a:srgbClr val="006600"/>
                        </a:buClr>
                        <a:buSzPct val="85000"/>
                        <a:buFont typeface="Arial Narrow" pitchFamily="34" charset="0"/>
                        <a:defRPr sz="2400">
                          <a:solidFill>
                            <a:schemeClr val="tx1"/>
                          </a:solidFill>
                          <a:latin typeface="Arial Narrow" pitchFamily="34" charset="0"/>
                        </a:defRPr>
                      </a:lvl2pPr>
                      <a:lvl3pPr algn="l">
                        <a:buClr>
                          <a:srgbClr val="000000"/>
                        </a:buClr>
                        <a:buSzPct val="60000"/>
                        <a:defRPr sz="2000">
                          <a:solidFill>
                            <a:schemeClr val="tx1"/>
                          </a:solidFill>
                          <a:latin typeface="Arial Narrow" pitchFamily="34" charset="0"/>
                        </a:defRPr>
                      </a:lvl3pPr>
                      <a:lvl4pPr algn="l">
                        <a:defRPr>
                          <a:solidFill>
                            <a:schemeClr val="tx1"/>
                          </a:solidFill>
                          <a:latin typeface="Arial Narrow" pitchFamily="34" charset="0"/>
                        </a:defRPr>
                      </a:lvl4pPr>
                      <a:lvl5pPr algn="l">
                        <a:defRPr>
                          <a:solidFill>
                            <a:schemeClr val="tx1"/>
                          </a:solidFill>
                          <a:latin typeface="Arial Narrow" pitchFamily="34" charset="0"/>
                        </a:defRPr>
                      </a:lvl5pPr>
                      <a:lvl6pPr fontAlgn="base">
                        <a:spcBef>
                          <a:spcPct val="20000"/>
                        </a:spcBef>
                        <a:spcAft>
                          <a:spcPct val="0"/>
                        </a:spcAft>
                        <a:defRPr>
                          <a:solidFill>
                            <a:schemeClr val="tx1"/>
                          </a:solidFill>
                          <a:latin typeface="Arial Narrow" pitchFamily="34" charset="0"/>
                        </a:defRPr>
                      </a:lvl6pPr>
                      <a:lvl7pPr fontAlgn="base">
                        <a:spcBef>
                          <a:spcPct val="20000"/>
                        </a:spcBef>
                        <a:spcAft>
                          <a:spcPct val="0"/>
                        </a:spcAft>
                        <a:defRPr>
                          <a:solidFill>
                            <a:schemeClr val="tx1"/>
                          </a:solidFill>
                          <a:latin typeface="Arial Narrow" pitchFamily="34" charset="0"/>
                        </a:defRPr>
                      </a:lvl7pPr>
                      <a:lvl8pPr fontAlgn="base">
                        <a:spcBef>
                          <a:spcPct val="20000"/>
                        </a:spcBef>
                        <a:spcAft>
                          <a:spcPct val="0"/>
                        </a:spcAft>
                        <a:defRPr>
                          <a:solidFill>
                            <a:schemeClr val="tx1"/>
                          </a:solidFill>
                          <a:latin typeface="Arial Narrow" pitchFamily="34" charset="0"/>
                        </a:defRPr>
                      </a:lvl8pPr>
                      <a:lvl9pPr fontAlgn="base">
                        <a:spcBef>
                          <a:spcPct val="20000"/>
                        </a:spcBef>
                        <a:spcAft>
                          <a:spcPct val="0"/>
                        </a:spcAft>
                        <a:defRPr>
                          <a:solidFill>
                            <a:schemeClr val="tx1"/>
                          </a:solidFill>
                          <a:latin typeface="Arial Narrow" pitchFamily="34" charset="0"/>
                        </a:defRPr>
                      </a:lvl9pPr>
                    </a:lstStyle>
                    <a:p>
                      <a:pPr marL="0" marR="0" lvl="0" indent="0" algn="ctr"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en-US" altLang="sv-SE" sz="2400" b="0" i="0" u="none" strike="noStrike" cap="none" normalizeH="0" baseline="0" smtClean="0">
                          <a:ln>
                            <a:noFill/>
                          </a:ln>
                          <a:solidFill>
                            <a:schemeClr val="tx1"/>
                          </a:solidFill>
                          <a:effectLst/>
                          <a:latin typeface="Arial Narrow" pitchFamily="34" charset="0"/>
                        </a:rPr>
                        <a:t>Oxygen (O)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rgbClr val="006600"/>
                        </a:buClr>
                        <a:buFont typeface="Arial Narrow" pitchFamily="34" charset="0"/>
                        <a:defRPr sz="2800">
                          <a:solidFill>
                            <a:schemeClr val="tx1"/>
                          </a:solidFill>
                          <a:latin typeface="Arial Narrow" pitchFamily="34" charset="0"/>
                        </a:defRPr>
                      </a:lvl1pPr>
                      <a:lvl2pPr algn="l">
                        <a:buClr>
                          <a:srgbClr val="006600"/>
                        </a:buClr>
                        <a:buSzPct val="85000"/>
                        <a:buFont typeface="Arial Narrow" pitchFamily="34" charset="0"/>
                        <a:defRPr sz="2400">
                          <a:solidFill>
                            <a:schemeClr val="tx1"/>
                          </a:solidFill>
                          <a:latin typeface="Arial Narrow" pitchFamily="34" charset="0"/>
                        </a:defRPr>
                      </a:lvl2pPr>
                      <a:lvl3pPr algn="l">
                        <a:buClr>
                          <a:srgbClr val="000000"/>
                        </a:buClr>
                        <a:buSzPct val="60000"/>
                        <a:defRPr sz="2000">
                          <a:solidFill>
                            <a:schemeClr val="tx1"/>
                          </a:solidFill>
                          <a:latin typeface="Arial Narrow" pitchFamily="34" charset="0"/>
                        </a:defRPr>
                      </a:lvl3pPr>
                      <a:lvl4pPr algn="l">
                        <a:defRPr>
                          <a:solidFill>
                            <a:schemeClr val="tx1"/>
                          </a:solidFill>
                          <a:latin typeface="Arial Narrow" pitchFamily="34" charset="0"/>
                        </a:defRPr>
                      </a:lvl4pPr>
                      <a:lvl5pPr algn="l">
                        <a:defRPr>
                          <a:solidFill>
                            <a:schemeClr val="tx1"/>
                          </a:solidFill>
                          <a:latin typeface="Arial Narrow" pitchFamily="34" charset="0"/>
                        </a:defRPr>
                      </a:lvl5pPr>
                      <a:lvl6pPr fontAlgn="base">
                        <a:spcBef>
                          <a:spcPct val="20000"/>
                        </a:spcBef>
                        <a:spcAft>
                          <a:spcPct val="0"/>
                        </a:spcAft>
                        <a:defRPr>
                          <a:solidFill>
                            <a:schemeClr val="tx1"/>
                          </a:solidFill>
                          <a:latin typeface="Arial Narrow" pitchFamily="34" charset="0"/>
                        </a:defRPr>
                      </a:lvl6pPr>
                      <a:lvl7pPr fontAlgn="base">
                        <a:spcBef>
                          <a:spcPct val="20000"/>
                        </a:spcBef>
                        <a:spcAft>
                          <a:spcPct val="0"/>
                        </a:spcAft>
                        <a:defRPr>
                          <a:solidFill>
                            <a:schemeClr val="tx1"/>
                          </a:solidFill>
                          <a:latin typeface="Arial Narrow" pitchFamily="34" charset="0"/>
                        </a:defRPr>
                      </a:lvl7pPr>
                      <a:lvl8pPr fontAlgn="base">
                        <a:spcBef>
                          <a:spcPct val="20000"/>
                        </a:spcBef>
                        <a:spcAft>
                          <a:spcPct val="0"/>
                        </a:spcAft>
                        <a:defRPr>
                          <a:solidFill>
                            <a:schemeClr val="tx1"/>
                          </a:solidFill>
                          <a:latin typeface="Arial Narrow" pitchFamily="34" charset="0"/>
                        </a:defRPr>
                      </a:lvl8pPr>
                      <a:lvl9pPr fontAlgn="base">
                        <a:spcBef>
                          <a:spcPct val="20000"/>
                        </a:spcBef>
                        <a:spcAft>
                          <a:spcPct val="0"/>
                        </a:spcAft>
                        <a:defRPr>
                          <a:solidFill>
                            <a:schemeClr val="tx1"/>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en-US" altLang="sv-SE" sz="2400" b="0" i="0" u="none" strike="noStrike" cap="none" normalizeH="0" baseline="0" smtClean="0">
                          <a:ln>
                            <a:noFill/>
                          </a:ln>
                          <a:solidFill>
                            <a:schemeClr val="tx1"/>
                          </a:solidFill>
                          <a:effectLst/>
                          <a:latin typeface="Arial Narrow" pitchFamily="34" charset="0"/>
                        </a:rPr>
                        <a:t>Oxygen gas (O</a:t>
                      </a:r>
                      <a:r>
                        <a:rPr kumimoji="0" lang="en-US" altLang="sv-SE" sz="2400" b="0" i="0" u="none" strike="noStrike" cap="none" normalizeH="0" baseline="-25000" smtClean="0">
                          <a:ln>
                            <a:noFill/>
                          </a:ln>
                          <a:solidFill>
                            <a:schemeClr val="tx1"/>
                          </a:solidFill>
                          <a:effectLst/>
                          <a:latin typeface="Arial Narrow" pitchFamily="34" charset="0"/>
                        </a:rPr>
                        <a:t>2</a:t>
                      </a:r>
                      <a:r>
                        <a:rPr kumimoji="0" lang="en-US" altLang="sv-SE" sz="2400" b="0" i="0" u="none" strike="noStrike" cap="none" normalizeH="0" baseline="0" smtClean="0">
                          <a:ln>
                            <a:noFill/>
                          </a:ln>
                          <a:solidFill>
                            <a:schemeClr val="tx1"/>
                          </a:solidFill>
                          <a:effectLst/>
                          <a:latin typeface="Arial Narrow"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rgbClr val="006600"/>
                        </a:buClr>
                        <a:buFont typeface="Arial Narrow" pitchFamily="34" charset="0"/>
                        <a:defRPr sz="2800">
                          <a:solidFill>
                            <a:schemeClr val="tx1"/>
                          </a:solidFill>
                          <a:latin typeface="Arial Narrow" pitchFamily="34" charset="0"/>
                        </a:defRPr>
                      </a:lvl1pPr>
                      <a:lvl2pPr algn="l">
                        <a:buClr>
                          <a:srgbClr val="006600"/>
                        </a:buClr>
                        <a:buSzPct val="85000"/>
                        <a:buFont typeface="Arial Narrow" pitchFamily="34" charset="0"/>
                        <a:defRPr sz="2400">
                          <a:solidFill>
                            <a:schemeClr val="tx1"/>
                          </a:solidFill>
                          <a:latin typeface="Arial Narrow" pitchFamily="34" charset="0"/>
                        </a:defRPr>
                      </a:lvl2pPr>
                      <a:lvl3pPr algn="l">
                        <a:buClr>
                          <a:srgbClr val="000000"/>
                        </a:buClr>
                        <a:buSzPct val="60000"/>
                        <a:defRPr sz="2000">
                          <a:solidFill>
                            <a:schemeClr val="tx1"/>
                          </a:solidFill>
                          <a:latin typeface="Arial Narrow" pitchFamily="34" charset="0"/>
                        </a:defRPr>
                      </a:lvl3pPr>
                      <a:lvl4pPr algn="l">
                        <a:defRPr>
                          <a:solidFill>
                            <a:schemeClr val="tx1"/>
                          </a:solidFill>
                          <a:latin typeface="Arial Narrow" pitchFamily="34" charset="0"/>
                        </a:defRPr>
                      </a:lvl4pPr>
                      <a:lvl5pPr algn="l">
                        <a:defRPr>
                          <a:solidFill>
                            <a:schemeClr val="tx1"/>
                          </a:solidFill>
                          <a:latin typeface="Arial Narrow" pitchFamily="34" charset="0"/>
                        </a:defRPr>
                      </a:lvl5pPr>
                      <a:lvl6pPr fontAlgn="base">
                        <a:spcBef>
                          <a:spcPct val="20000"/>
                        </a:spcBef>
                        <a:spcAft>
                          <a:spcPct val="0"/>
                        </a:spcAft>
                        <a:defRPr>
                          <a:solidFill>
                            <a:schemeClr val="tx1"/>
                          </a:solidFill>
                          <a:latin typeface="Arial Narrow" pitchFamily="34" charset="0"/>
                        </a:defRPr>
                      </a:lvl6pPr>
                      <a:lvl7pPr fontAlgn="base">
                        <a:spcBef>
                          <a:spcPct val="20000"/>
                        </a:spcBef>
                        <a:spcAft>
                          <a:spcPct val="0"/>
                        </a:spcAft>
                        <a:defRPr>
                          <a:solidFill>
                            <a:schemeClr val="tx1"/>
                          </a:solidFill>
                          <a:latin typeface="Arial Narrow" pitchFamily="34" charset="0"/>
                        </a:defRPr>
                      </a:lvl7pPr>
                      <a:lvl8pPr fontAlgn="base">
                        <a:spcBef>
                          <a:spcPct val="20000"/>
                        </a:spcBef>
                        <a:spcAft>
                          <a:spcPct val="0"/>
                        </a:spcAft>
                        <a:defRPr>
                          <a:solidFill>
                            <a:schemeClr val="tx1"/>
                          </a:solidFill>
                          <a:latin typeface="Arial Narrow" pitchFamily="34" charset="0"/>
                        </a:defRPr>
                      </a:lvl8pPr>
                      <a:lvl9pPr fontAlgn="base">
                        <a:spcBef>
                          <a:spcPct val="20000"/>
                        </a:spcBef>
                        <a:spcAft>
                          <a:spcPct val="0"/>
                        </a:spcAft>
                        <a:defRPr>
                          <a:solidFill>
                            <a:schemeClr val="tx1"/>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en-US" altLang="sv-SE" sz="2400" b="0" i="0" u="none" strike="noStrike" cap="none" normalizeH="0" baseline="0" smtClean="0">
                          <a:ln>
                            <a:noFill/>
                          </a:ln>
                          <a:solidFill>
                            <a:schemeClr val="tx1"/>
                          </a:solidFill>
                          <a:effectLst/>
                          <a:latin typeface="Arial Narrow" pitchFamily="34" charset="0"/>
                        </a:rPr>
                        <a:t>Water (H</a:t>
                      </a:r>
                      <a:r>
                        <a:rPr kumimoji="0" lang="en-US" altLang="sv-SE" sz="2400" b="0" i="0" u="none" strike="noStrike" cap="none" normalizeH="0" baseline="-25000" smtClean="0">
                          <a:ln>
                            <a:noFill/>
                          </a:ln>
                          <a:solidFill>
                            <a:schemeClr val="tx1"/>
                          </a:solidFill>
                          <a:effectLst/>
                          <a:latin typeface="Arial Narrow" pitchFamily="34" charset="0"/>
                        </a:rPr>
                        <a:t>2</a:t>
                      </a:r>
                      <a:r>
                        <a:rPr kumimoji="0" lang="en-US" altLang="sv-SE" sz="2400" b="0" i="0" u="none" strike="noStrike" cap="none" normalizeH="0" baseline="0" smtClean="0">
                          <a:ln>
                            <a:noFill/>
                          </a:ln>
                          <a:solidFill>
                            <a:schemeClr val="tx1"/>
                          </a:solidFill>
                          <a:effectLst/>
                          <a:latin typeface="Arial Narrow" pitchFamily="34" charset="0"/>
                        </a:rPr>
                        <a:t>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lvl1pPr algn="l">
                        <a:buClr>
                          <a:srgbClr val="006600"/>
                        </a:buClr>
                        <a:buFont typeface="Arial Narrow" pitchFamily="34" charset="0"/>
                        <a:defRPr sz="2800">
                          <a:solidFill>
                            <a:schemeClr val="tx1"/>
                          </a:solidFill>
                          <a:latin typeface="Arial Narrow" pitchFamily="34" charset="0"/>
                        </a:defRPr>
                      </a:lvl1pPr>
                      <a:lvl2pPr algn="l">
                        <a:buClr>
                          <a:srgbClr val="006600"/>
                        </a:buClr>
                        <a:buSzPct val="85000"/>
                        <a:buFont typeface="Arial Narrow" pitchFamily="34" charset="0"/>
                        <a:defRPr sz="2400">
                          <a:solidFill>
                            <a:schemeClr val="tx1"/>
                          </a:solidFill>
                          <a:latin typeface="Arial Narrow" pitchFamily="34" charset="0"/>
                        </a:defRPr>
                      </a:lvl2pPr>
                      <a:lvl3pPr algn="l">
                        <a:buClr>
                          <a:srgbClr val="000000"/>
                        </a:buClr>
                        <a:buSzPct val="60000"/>
                        <a:defRPr sz="2000">
                          <a:solidFill>
                            <a:schemeClr val="tx1"/>
                          </a:solidFill>
                          <a:latin typeface="Arial Narrow" pitchFamily="34" charset="0"/>
                        </a:defRPr>
                      </a:lvl3pPr>
                      <a:lvl4pPr algn="l">
                        <a:defRPr>
                          <a:solidFill>
                            <a:schemeClr val="tx1"/>
                          </a:solidFill>
                          <a:latin typeface="Arial Narrow" pitchFamily="34" charset="0"/>
                        </a:defRPr>
                      </a:lvl4pPr>
                      <a:lvl5pPr algn="l">
                        <a:defRPr>
                          <a:solidFill>
                            <a:schemeClr val="tx1"/>
                          </a:solidFill>
                          <a:latin typeface="Arial Narrow" pitchFamily="34" charset="0"/>
                        </a:defRPr>
                      </a:lvl5pPr>
                      <a:lvl6pPr fontAlgn="base">
                        <a:spcBef>
                          <a:spcPct val="20000"/>
                        </a:spcBef>
                        <a:spcAft>
                          <a:spcPct val="0"/>
                        </a:spcAft>
                        <a:defRPr>
                          <a:solidFill>
                            <a:schemeClr val="tx1"/>
                          </a:solidFill>
                          <a:latin typeface="Arial Narrow" pitchFamily="34" charset="0"/>
                        </a:defRPr>
                      </a:lvl6pPr>
                      <a:lvl7pPr fontAlgn="base">
                        <a:spcBef>
                          <a:spcPct val="20000"/>
                        </a:spcBef>
                        <a:spcAft>
                          <a:spcPct val="0"/>
                        </a:spcAft>
                        <a:defRPr>
                          <a:solidFill>
                            <a:schemeClr val="tx1"/>
                          </a:solidFill>
                          <a:latin typeface="Arial Narrow" pitchFamily="34" charset="0"/>
                        </a:defRPr>
                      </a:lvl7pPr>
                      <a:lvl8pPr fontAlgn="base">
                        <a:spcBef>
                          <a:spcPct val="20000"/>
                        </a:spcBef>
                        <a:spcAft>
                          <a:spcPct val="0"/>
                        </a:spcAft>
                        <a:defRPr>
                          <a:solidFill>
                            <a:schemeClr val="tx1"/>
                          </a:solidFill>
                          <a:latin typeface="Arial Narrow" pitchFamily="34" charset="0"/>
                        </a:defRPr>
                      </a:lvl8pPr>
                      <a:lvl9pPr fontAlgn="base">
                        <a:spcBef>
                          <a:spcPct val="20000"/>
                        </a:spcBef>
                        <a:spcAft>
                          <a:spcPct val="0"/>
                        </a:spcAft>
                        <a:defRPr>
                          <a:solidFill>
                            <a:schemeClr val="tx1"/>
                          </a:solidFill>
                          <a:latin typeface="Arial Narrow" pitchFamily="34" charset="0"/>
                        </a:defRPr>
                      </a:lvl9pPr>
                    </a:lstStyle>
                    <a:p>
                      <a:pPr marL="0" marR="0" lvl="0" indent="0" algn="ctr"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en-US" altLang="sv-SE" sz="2400" b="0" i="0" u="none" strike="noStrike" cap="none" normalizeH="0" baseline="0" smtClean="0">
                          <a:ln>
                            <a:noFill/>
                          </a:ln>
                          <a:solidFill>
                            <a:schemeClr val="tx1"/>
                          </a:solidFill>
                          <a:effectLst/>
                          <a:latin typeface="Arial Narrow" pitchFamily="34" charset="0"/>
                        </a:rPr>
                        <a:t>Nitrogen (N)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rgbClr val="006600"/>
                        </a:buClr>
                        <a:buFont typeface="Arial Narrow" pitchFamily="34" charset="0"/>
                        <a:defRPr sz="2800">
                          <a:solidFill>
                            <a:schemeClr val="tx1"/>
                          </a:solidFill>
                          <a:latin typeface="Arial Narrow" pitchFamily="34" charset="0"/>
                        </a:defRPr>
                      </a:lvl1pPr>
                      <a:lvl2pPr algn="l">
                        <a:buClr>
                          <a:srgbClr val="006600"/>
                        </a:buClr>
                        <a:buSzPct val="85000"/>
                        <a:buFont typeface="Arial Narrow" pitchFamily="34" charset="0"/>
                        <a:defRPr sz="2400">
                          <a:solidFill>
                            <a:schemeClr val="tx1"/>
                          </a:solidFill>
                          <a:latin typeface="Arial Narrow" pitchFamily="34" charset="0"/>
                        </a:defRPr>
                      </a:lvl2pPr>
                      <a:lvl3pPr algn="l">
                        <a:buClr>
                          <a:srgbClr val="000000"/>
                        </a:buClr>
                        <a:buSzPct val="60000"/>
                        <a:defRPr sz="2000">
                          <a:solidFill>
                            <a:schemeClr val="tx1"/>
                          </a:solidFill>
                          <a:latin typeface="Arial Narrow" pitchFamily="34" charset="0"/>
                        </a:defRPr>
                      </a:lvl3pPr>
                      <a:lvl4pPr algn="l">
                        <a:defRPr>
                          <a:solidFill>
                            <a:schemeClr val="tx1"/>
                          </a:solidFill>
                          <a:latin typeface="Arial Narrow" pitchFamily="34" charset="0"/>
                        </a:defRPr>
                      </a:lvl4pPr>
                      <a:lvl5pPr algn="l">
                        <a:defRPr>
                          <a:solidFill>
                            <a:schemeClr val="tx1"/>
                          </a:solidFill>
                          <a:latin typeface="Arial Narrow" pitchFamily="34" charset="0"/>
                        </a:defRPr>
                      </a:lvl5pPr>
                      <a:lvl6pPr fontAlgn="base">
                        <a:spcBef>
                          <a:spcPct val="20000"/>
                        </a:spcBef>
                        <a:spcAft>
                          <a:spcPct val="0"/>
                        </a:spcAft>
                        <a:defRPr>
                          <a:solidFill>
                            <a:schemeClr val="tx1"/>
                          </a:solidFill>
                          <a:latin typeface="Arial Narrow" pitchFamily="34" charset="0"/>
                        </a:defRPr>
                      </a:lvl6pPr>
                      <a:lvl7pPr fontAlgn="base">
                        <a:spcBef>
                          <a:spcPct val="20000"/>
                        </a:spcBef>
                        <a:spcAft>
                          <a:spcPct val="0"/>
                        </a:spcAft>
                        <a:defRPr>
                          <a:solidFill>
                            <a:schemeClr val="tx1"/>
                          </a:solidFill>
                          <a:latin typeface="Arial Narrow" pitchFamily="34" charset="0"/>
                        </a:defRPr>
                      </a:lvl7pPr>
                      <a:lvl8pPr fontAlgn="base">
                        <a:spcBef>
                          <a:spcPct val="20000"/>
                        </a:spcBef>
                        <a:spcAft>
                          <a:spcPct val="0"/>
                        </a:spcAft>
                        <a:defRPr>
                          <a:solidFill>
                            <a:schemeClr val="tx1"/>
                          </a:solidFill>
                          <a:latin typeface="Arial Narrow" pitchFamily="34" charset="0"/>
                        </a:defRPr>
                      </a:lvl8pPr>
                      <a:lvl9pPr fontAlgn="base">
                        <a:spcBef>
                          <a:spcPct val="20000"/>
                        </a:spcBef>
                        <a:spcAft>
                          <a:spcPct val="0"/>
                        </a:spcAft>
                        <a:defRPr>
                          <a:solidFill>
                            <a:schemeClr val="tx1"/>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en-US" altLang="sv-SE" sz="2400" b="0" i="0" u="none" strike="noStrike" cap="none" normalizeH="0" baseline="0" smtClean="0">
                          <a:ln>
                            <a:noFill/>
                          </a:ln>
                          <a:solidFill>
                            <a:schemeClr val="tx1"/>
                          </a:solidFill>
                          <a:effectLst/>
                          <a:latin typeface="Arial Narrow" pitchFamily="34" charset="0"/>
                        </a:rPr>
                        <a:t>Nitrate ion (NO</a:t>
                      </a:r>
                      <a:r>
                        <a:rPr kumimoji="0" lang="en-US" altLang="sv-SE" sz="2400" b="0" i="0" u="none" strike="noStrike" cap="none" normalizeH="0" baseline="-25000" smtClean="0">
                          <a:ln>
                            <a:noFill/>
                          </a:ln>
                          <a:solidFill>
                            <a:schemeClr val="tx1"/>
                          </a:solidFill>
                          <a:effectLst/>
                          <a:latin typeface="Arial Narrow" pitchFamily="34" charset="0"/>
                        </a:rPr>
                        <a:t>3</a:t>
                      </a:r>
                      <a:r>
                        <a:rPr kumimoji="0" lang="en-US" altLang="sv-SE" sz="2400" b="0" i="0" u="none" strike="noStrike" cap="none" normalizeH="0" baseline="30000" smtClean="0">
                          <a:ln>
                            <a:noFill/>
                          </a:ln>
                          <a:solidFill>
                            <a:schemeClr val="tx1"/>
                          </a:solidFill>
                          <a:effectLst/>
                          <a:latin typeface="Arial Narrow" pitchFamily="34" charset="0"/>
                        </a:rPr>
                        <a:t>-</a:t>
                      </a:r>
                      <a:r>
                        <a:rPr kumimoji="0" lang="en-US" altLang="sv-SE" sz="2400" b="0" i="0" u="none" strike="noStrike" cap="none" normalizeH="0" baseline="0" smtClean="0">
                          <a:ln>
                            <a:noFill/>
                          </a:ln>
                          <a:solidFill>
                            <a:schemeClr val="tx1"/>
                          </a:solidFill>
                          <a:effectLst/>
                          <a:latin typeface="Arial Narrow"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rgbClr val="006600"/>
                        </a:buClr>
                        <a:buFont typeface="Arial Narrow" pitchFamily="34" charset="0"/>
                        <a:defRPr sz="2800">
                          <a:solidFill>
                            <a:schemeClr val="tx1"/>
                          </a:solidFill>
                          <a:latin typeface="Arial Narrow" pitchFamily="34" charset="0"/>
                        </a:defRPr>
                      </a:lvl1pPr>
                      <a:lvl2pPr algn="l">
                        <a:buClr>
                          <a:srgbClr val="006600"/>
                        </a:buClr>
                        <a:buSzPct val="85000"/>
                        <a:buFont typeface="Arial Narrow" pitchFamily="34" charset="0"/>
                        <a:defRPr sz="2400">
                          <a:solidFill>
                            <a:schemeClr val="tx1"/>
                          </a:solidFill>
                          <a:latin typeface="Arial Narrow" pitchFamily="34" charset="0"/>
                        </a:defRPr>
                      </a:lvl2pPr>
                      <a:lvl3pPr algn="l">
                        <a:buClr>
                          <a:srgbClr val="000000"/>
                        </a:buClr>
                        <a:buSzPct val="60000"/>
                        <a:defRPr sz="2000">
                          <a:solidFill>
                            <a:schemeClr val="tx1"/>
                          </a:solidFill>
                          <a:latin typeface="Arial Narrow" pitchFamily="34" charset="0"/>
                        </a:defRPr>
                      </a:lvl3pPr>
                      <a:lvl4pPr algn="l">
                        <a:defRPr>
                          <a:solidFill>
                            <a:schemeClr val="tx1"/>
                          </a:solidFill>
                          <a:latin typeface="Arial Narrow" pitchFamily="34" charset="0"/>
                        </a:defRPr>
                      </a:lvl4pPr>
                      <a:lvl5pPr algn="l">
                        <a:defRPr>
                          <a:solidFill>
                            <a:schemeClr val="tx1"/>
                          </a:solidFill>
                          <a:latin typeface="Arial Narrow" pitchFamily="34" charset="0"/>
                        </a:defRPr>
                      </a:lvl5pPr>
                      <a:lvl6pPr fontAlgn="base">
                        <a:spcBef>
                          <a:spcPct val="20000"/>
                        </a:spcBef>
                        <a:spcAft>
                          <a:spcPct val="0"/>
                        </a:spcAft>
                        <a:defRPr>
                          <a:solidFill>
                            <a:schemeClr val="tx1"/>
                          </a:solidFill>
                          <a:latin typeface="Arial Narrow" pitchFamily="34" charset="0"/>
                        </a:defRPr>
                      </a:lvl6pPr>
                      <a:lvl7pPr fontAlgn="base">
                        <a:spcBef>
                          <a:spcPct val="20000"/>
                        </a:spcBef>
                        <a:spcAft>
                          <a:spcPct val="0"/>
                        </a:spcAft>
                        <a:defRPr>
                          <a:solidFill>
                            <a:schemeClr val="tx1"/>
                          </a:solidFill>
                          <a:latin typeface="Arial Narrow" pitchFamily="34" charset="0"/>
                        </a:defRPr>
                      </a:lvl7pPr>
                      <a:lvl8pPr fontAlgn="base">
                        <a:spcBef>
                          <a:spcPct val="20000"/>
                        </a:spcBef>
                        <a:spcAft>
                          <a:spcPct val="0"/>
                        </a:spcAft>
                        <a:defRPr>
                          <a:solidFill>
                            <a:schemeClr val="tx1"/>
                          </a:solidFill>
                          <a:latin typeface="Arial Narrow" pitchFamily="34" charset="0"/>
                        </a:defRPr>
                      </a:lvl8pPr>
                      <a:lvl9pPr fontAlgn="base">
                        <a:spcBef>
                          <a:spcPct val="20000"/>
                        </a:spcBef>
                        <a:spcAft>
                          <a:spcPct val="0"/>
                        </a:spcAft>
                        <a:defRPr>
                          <a:solidFill>
                            <a:schemeClr val="tx1"/>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en-US" altLang="sv-SE" sz="2400" b="0" i="0" u="none" strike="noStrike" cap="none" normalizeH="0" baseline="0" smtClean="0">
                          <a:ln>
                            <a:noFill/>
                          </a:ln>
                          <a:solidFill>
                            <a:schemeClr val="tx1"/>
                          </a:solidFill>
                          <a:effectLst/>
                          <a:latin typeface="Arial Narrow" pitchFamily="34" charset="0"/>
                        </a:rPr>
                        <a:t>Nitrogen gas (N</a:t>
                      </a:r>
                      <a:r>
                        <a:rPr kumimoji="0" lang="en-US" altLang="sv-SE" sz="2400" b="0" i="0" u="none" strike="noStrike" cap="none" normalizeH="0" baseline="-25000" smtClean="0">
                          <a:ln>
                            <a:noFill/>
                          </a:ln>
                          <a:solidFill>
                            <a:schemeClr val="tx1"/>
                          </a:solidFill>
                          <a:effectLst/>
                          <a:latin typeface="Arial Narrow" pitchFamily="34" charset="0"/>
                        </a:rPr>
                        <a:t>2</a:t>
                      </a:r>
                      <a:r>
                        <a:rPr kumimoji="0" lang="en-US" altLang="sv-SE" sz="2400" b="0" i="0" u="none" strike="noStrike" cap="none" normalizeH="0" baseline="0" smtClean="0">
                          <a:ln>
                            <a:noFill/>
                          </a:ln>
                          <a:solidFill>
                            <a:schemeClr val="tx1"/>
                          </a:solidFill>
                          <a:effectLst/>
                          <a:latin typeface="Arial Narrow"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lvl1pPr algn="l">
                        <a:buClr>
                          <a:srgbClr val="006600"/>
                        </a:buClr>
                        <a:buFont typeface="Arial Narrow" pitchFamily="34" charset="0"/>
                        <a:defRPr sz="2800">
                          <a:solidFill>
                            <a:schemeClr val="tx1"/>
                          </a:solidFill>
                          <a:latin typeface="Arial Narrow" pitchFamily="34" charset="0"/>
                        </a:defRPr>
                      </a:lvl1pPr>
                      <a:lvl2pPr algn="l">
                        <a:buClr>
                          <a:srgbClr val="006600"/>
                        </a:buClr>
                        <a:buSzPct val="85000"/>
                        <a:buFont typeface="Arial Narrow" pitchFamily="34" charset="0"/>
                        <a:defRPr sz="2400">
                          <a:solidFill>
                            <a:schemeClr val="tx1"/>
                          </a:solidFill>
                          <a:latin typeface="Arial Narrow" pitchFamily="34" charset="0"/>
                        </a:defRPr>
                      </a:lvl2pPr>
                      <a:lvl3pPr algn="l">
                        <a:buClr>
                          <a:srgbClr val="000000"/>
                        </a:buClr>
                        <a:buSzPct val="60000"/>
                        <a:defRPr sz="2000">
                          <a:solidFill>
                            <a:schemeClr val="tx1"/>
                          </a:solidFill>
                          <a:latin typeface="Arial Narrow" pitchFamily="34" charset="0"/>
                        </a:defRPr>
                      </a:lvl3pPr>
                      <a:lvl4pPr algn="l">
                        <a:defRPr>
                          <a:solidFill>
                            <a:schemeClr val="tx1"/>
                          </a:solidFill>
                          <a:latin typeface="Arial Narrow" pitchFamily="34" charset="0"/>
                        </a:defRPr>
                      </a:lvl4pPr>
                      <a:lvl5pPr algn="l">
                        <a:defRPr>
                          <a:solidFill>
                            <a:schemeClr val="tx1"/>
                          </a:solidFill>
                          <a:latin typeface="Arial Narrow" pitchFamily="34" charset="0"/>
                        </a:defRPr>
                      </a:lvl5pPr>
                      <a:lvl6pPr fontAlgn="base">
                        <a:spcBef>
                          <a:spcPct val="20000"/>
                        </a:spcBef>
                        <a:spcAft>
                          <a:spcPct val="0"/>
                        </a:spcAft>
                        <a:defRPr>
                          <a:solidFill>
                            <a:schemeClr val="tx1"/>
                          </a:solidFill>
                          <a:latin typeface="Arial Narrow" pitchFamily="34" charset="0"/>
                        </a:defRPr>
                      </a:lvl6pPr>
                      <a:lvl7pPr fontAlgn="base">
                        <a:spcBef>
                          <a:spcPct val="20000"/>
                        </a:spcBef>
                        <a:spcAft>
                          <a:spcPct val="0"/>
                        </a:spcAft>
                        <a:defRPr>
                          <a:solidFill>
                            <a:schemeClr val="tx1"/>
                          </a:solidFill>
                          <a:latin typeface="Arial Narrow" pitchFamily="34" charset="0"/>
                        </a:defRPr>
                      </a:lvl7pPr>
                      <a:lvl8pPr fontAlgn="base">
                        <a:spcBef>
                          <a:spcPct val="20000"/>
                        </a:spcBef>
                        <a:spcAft>
                          <a:spcPct val="0"/>
                        </a:spcAft>
                        <a:defRPr>
                          <a:solidFill>
                            <a:schemeClr val="tx1"/>
                          </a:solidFill>
                          <a:latin typeface="Arial Narrow" pitchFamily="34" charset="0"/>
                        </a:defRPr>
                      </a:lvl8pPr>
                      <a:lvl9pPr fontAlgn="base">
                        <a:spcBef>
                          <a:spcPct val="20000"/>
                        </a:spcBef>
                        <a:spcAft>
                          <a:spcPct val="0"/>
                        </a:spcAft>
                        <a:defRPr>
                          <a:solidFill>
                            <a:schemeClr val="tx1"/>
                          </a:solidFill>
                          <a:latin typeface="Arial Narrow" pitchFamily="34" charset="0"/>
                        </a:defRPr>
                      </a:lvl9pPr>
                    </a:lstStyle>
                    <a:p>
                      <a:pPr marL="0" marR="0" lvl="0" indent="0" algn="ctr"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en-US" altLang="sv-SE" sz="2400" b="0" i="0" u="none" strike="noStrike" cap="none" normalizeH="0" baseline="0" smtClean="0">
                          <a:ln>
                            <a:noFill/>
                          </a:ln>
                          <a:solidFill>
                            <a:schemeClr val="tx1"/>
                          </a:solidFill>
                          <a:effectLst/>
                          <a:latin typeface="Arial Narrow" pitchFamily="34" charset="0"/>
                        </a:rPr>
                        <a:t>Manganese (Mn)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rgbClr val="006600"/>
                        </a:buClr>
                        <a:buFont typeface="Arial Narrow" pitchFamily="34" charset="0"/>
                        <a:defRPr sz="2800">
                          <a:solidFill>
                            <a:schemeClr val="tx1"/>
                          </a:solidFill>
                          <a:latin typeface="Arial Narrow" pitchFamily="34" charset="0"/>
                        </a:defRPr>
                      </a:lvl1pPr>
                      <a:lvl2pPr algn="l">
                        <a:buClr>
                          <a:srgbClr val="006600"/>
                        </a:buClr>
                        <a:buSzPct val="85000"/>
                        <a:buFont typeface="Arial Narrow" pitchFamily="34" charset="0"/>
                        <a:defRPr sz="2400">
                          <a:solidFill>
                            <a:schemeClr val="tx1"/>
                          </a:solidFill>
                          <a:latin typeface="Arial Narrow" pitchFamily="34" charset="0"/>
                        </a:defRPr>
                      </a:lvl2pPr>
                      <a:lvl3pPr algn="l">
                        <a:buClr>
                          <a:srgbClr val="000000"/>
                        </a:buClr>
                        <a:buSzPct val="60000"/>
                        <a:defRPr sz="2000">
                          <a:solidFill>
                            <a:schemeClr val="tx1"/>
                          </a:solidFill>
                          <a:latin typeface="Arial Narrow" pitchFamily="34" charset="0"/>
                        </a:defRPr>
                      </a:lvl3pPr>
                      <a:lvl4pPr algn="l">
                        <a:defRPr>
                          <a:solidFill>
                            <a:schemeClr val="tx1"/>
                          </a:solidFill>
                          <a:latin typeface="Arial Narrow" pitchFamily="34" charset="0"/>
                        </a:defRPr>
                      </a:lvl4pPr>
                      <a:lvl5pPr algn="l">
                        <a:defRPr>
                          <a:solidFill>
                            <a:schemeClr val="tx1"/>
                          </a:solidFill>
                          <a:latin typeface="Arial Narrow" pitchFamily="34" charset="0"/>
                        </a:defRPr>
                      </a:lvl5pPr>
                      <a:lvl6pPr fontAlgn="base">
                        <a:spcBef>
                          <a:spcPct val="20000"/>
                        </a:spcBef>
                        <a:spcAft>
                          <a:spcPct val="0"/>
                        </a:spcAft>
                        <a:defRPr>
                          <a:solidFill>
                            <a:schemeClr val="tx1"/>
                          </a:solidFill>
                          <a:latin typeface="Arial Narrow" pitchFamily="34" charset="0"/>
                        </a:defRPr>
                      </a:lvl6pPr>
                      <a:lvl7pPr fontAlgn="base">
                        <a:spcBef>
                          <a:spcPct val="20000"/>
                        </a:spcBef>
                        <a:spcAft>
                          <a:spcPct val="0"/>
                        </a:spcAft>
                        <a:defRPr>
                          <a:solidFill>
                            <a:schemeClr val="tx1"/>
                          </a:solidFill>
                          <a:latin typeface="Arial Narrow" pitchFamily="34" charset="0"/>
                        </a:defRPr>
                      </a:lvl7pPr>
                      <a:lvl8pPr fontAlgn="base">
                        <a:spcBef>
                          <a:spcPct val="20000"/>
                        </a:spcBef>
                        <a:spcAft>
                          <a:spcPct val="0"/>
                        </a:spcAft>
                        <a:defRPr>
                          <a:solidFill>
                            <a:schemeClr val="tx1"/>
                          </a:solidFill>
                          <a:latin typeface="Arial Narrow" pitchFamily="34" charset="0"/>
                        </a:defRPr>
                      </a:lvl8pPr>
                      <a:lvl9pPr fontAlgn="base">
                        <a:spcBef>
                          <a:spcPct val="20000"/>
                        </a:spcBef>
                        <a:spcAft>
                          <a:spcPct val="0"/>
                        </a:spcAft>
                        <a:defRPr>
                          <a:solidFill>
                            <a:schemeClr val="tx1"/>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en-US" altLang="sv-SE" sz="2400" b="0" i="0" u="none" strike="noStrike" cap="none" normalizeH="0" baseline="0" smtClean="0">
                          <a:ln>
                            <a:noFill/>
                          </a:ln>
                          <a:solidFill>
                            <a:schemeClr val="tx1"/>
                          </a:solidFill>
                          <a:effectLst/>
                          <a:latin typeface="Arial Narrow" pitchFamily="34" charset="0"/>
                        </a:rPr>
                        <a:t>Manganese IV ion (Mn</a:t>
                      </a:r>
                      <a:r>
                        <a:rPr kumimoji="0" lang="en-US" altLang="sv-SE" sz="2400" b="0" i="0" u="none" strike="noStrike" cap="none" normalizeH="0" baseline="30000" smtClean="0">
                          <a:ln>
                            <a:noFill/>
                          </a:ln>
                          <a:solidFill>
                            <a:schemeClr val="tx1"/>
                          </a:solidFill>
                          <a:effectLst/>
                          <a:latin typeface="Arial Narrow" pitchFamily="34" charset="0"/>
                        </a:rPr>
                        <a:t>4+</a:t>
                      </a:r>
                      <a:r>
                        <a:rPr kumimoji="0" lang="en-US" altLang="sv-SE" sz="2400" b="0" i="0" u="none" strike="noStrike" cap="none" normalizeH="0" baseline="0" smtClean="0">
                          <a:ln>
                            <a:noFill/>
                          </a:ln>
                          <a:solidFill>
                            <a:schemeClr val="tx1"/>
                          </a:solidFill>
                          <a:effectLst/>
                          <a:latin typeface="Arial Narrow"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rgbClr val="006600"/>
                        </a:buClr>
                        <a:buFont typeface="Arial Narrow" pitchFamily="34" charset="0"/>
                        <a:defRPr sz="2800">
                          <a:solidFill>
                            <a:schemeClr val="tx1"/>
                          </a:solidFill>
                          <a:latin typeface="Arial Narrow" pitchFamily="34" charset="0"/>
                        </a:defRPr>
                      </a:lvl1pPr>
                      <a:lvl2pPr algn="l">
                        <a:buClr>
                          <a:srgbClr val="006600"/>
                        </a:buClr>
                        <a:buSzPct val="85000"/>
                        <a:buFont typeface="Arial Narrow" pitchFamily="34" charset="0"/>
                        <a:defRPr sz="2400">
                          <a:solidFill>
                            <a:schemeClr val="tx1"/>
                          </a:solidFill>
                          <a:latin typeface="Arial Narrow" pitchFamily="34" charset="0"/>
                        </a:defRPr>
                      </a:lvl2pPr>
                      <a:lvl3pPr algn="l">
                        <a:buClr>
                          <a:srgbClr val="000000"/>
                        </a:buClr>
                        <a:buSzPct val="60000"/>
                        <a:defRPr sz="2000">
                          <a:solidFill>
                            <a:schemeClr val="tx1"/>
                          </a:solidFill>
                          <a:latin typeface="Arial Narrow" pitchFamily="34" charset="0"/>
                        </a:defRPr>
                      </a:lvl3pPr>
                      <a:lvl4pPr algn="l">
                        <a:defRPr>
                          <a:solidFill>
                            <a:schemeClr val="tx1"/>
                          </a:solidFill>
                          <a:latin typeface="Arial Narrow" pitchFamily="34" charset="0"/>
                        </a:defRPr>
                      </a:lvl4pPr>
                      <a:lvl5pPr algn="l">
                        <a:defRPr>
                          <a:solidFill>
                            <a:schemeClr val="tx1"/>
                          </a:solidFill>
                          <a:latin typeface="Arial Narrow" pitchFamily="34" charset="0"/>
                        </a:defRPr>
                      </a:lvl5pPr>
                      <a:lvl6pPr fontAlgn="base">
                        <a:spcBef>
                          <a:spcPct val="20000"/>
                        </a:spcBef>
                        <a:spcAft>
                          <a:spcPct val="0"/>
                        </a:spcAft>
                        <a:defRPr>
                          <a:solidFill>
                            <a:schemeClr val="tx1"/>
                          </a:solidFill>
                          <a:latin typeface="Arial Narrow" pitchFamily="34" charset="0"/>
                        </a:defRPr>
                      </a:lvl6pPr>
                      <a:lvl7pPr fontAlgn="base">
                        <a:spcBef>
                          <a:spcPct val="20000"/>
                        </a:spcBef>
                        <a:spcAft>
                          <a:spcPct val="0"/>
                        </a:spcAft>
                        <a:defRPr>
                          <a:solidFill>
                            <a:schemeClr val="tx1"/>
                          </a:solidFill>
                          <a:latin typeface="Arial Narrow" pitchFamily="34" charset="0"/>
                        </a:defRPr>
                      </a:lvl7pPr>
                      <a:lvl8pPr fontAlgn="base">
                        <a:spcBef>
                          <a:spcPct val="20000"/>
                        </a:spcBef>
                        <a:spcAft>
                          <a:spcPct val="0"/>
                        </a:spcAft>
                        <a:defRPr>
                          <a:solidFill>
                            <a:schemeClr val="tx1"/>
                          </a:solidFill>
                          <a:latin typeface="Arial Narrow" pitchFamily="34" charset="0"/>
                        </a:defRPr>
                      </a:lvl8pPr>
                      <a:lvl9pPr fontAlgn="base">
                        <a:spcBef>
                          <a:spcPct val="20000"/>
                        </a:spcBef>
                        <a:spcAft>
                          <a:spcPct val="0"/>
                        </a:spcAft>
                        <a:defRPr>
                          <a:solidFill>
                            <a:schemeClr val="tx1"/>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en-US" altLang="sv-SE" sz="2400" b="0" i="0" u="none" strike="noStrike" cap="none" normalizeH="0" baseline="0" smtClean="0">
                          <a:ln>
                            <a:noFill/>
                          </a:ln>
                          <a:solidFill>
                            <a:schemeClr val="tx1"/>
                          </a:solidFill>
                          <a:effectLst/>
                          <a:latin typeface="Arial Narrow" pitchFamily="34" charset="0"/>
                        </a:rPr>
                        <a:t>Manganese II ion (Mn</a:t>
                      </a:r>
                      <a:r>
                        <a:rPr kumimoji="0" lang="en-US" altLang="sv-SE" sz="2400" b="0" i="0" u="none" strike="noStrike" cap="none" normalizeH="0" baseline="30000" smtClean="0">
                          <a:ln>
                            <a:noFill/>
                          </a:ln>
                          <a:solidFill>
                            <a:schemeClr val="tx1"/>
                          </a:solidFill>
                          <a:effectLst/>
                          <a:latin typeface="Arial Narrow" pitchFamily="34" charset="0"/>
                        </a:rPr>
                        <a:t>2+</a:t>
                      </a:r>
                      <a:r>
                        <a:rPr kumimoji="0" lang="en-US" altLang="sv-SE" sz="2400" b="0" i="0" u="none" strike="noStrike" cap="none" normalizeH="0" baseline="0" smtClean="0">
                          <a:ln>
                            <a:noFill/>
                          </a:ln>
                          <a:solidFill>
                            <a:schemeClr val="tx1"/>
                          </a:solidFill>
                          <a:effectLst/>
                          <a:latin typeface="Arial Narrow"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8788">
                <a:tc>
                  <a:txBody>
                    <a:bodyPr/>
                    <a:lstStyle>
                      <a:lvl1pPr algn="l">
                        <a:buClr>
                          <a:srgbClr val="006600"/>
                        </a:buClr>
                        <a:buFont typeface="Arial Narrow" pitchFamily="34" charset="0"/>
                        <a:defRPr sz="2800">
                          <a:solidFill>
                            <a:schemeClr val="tx1"/>
                          </a:solidFill>
                          <a:latin typeface="Arial Narrow" pitchFamily="34" charset="0"/>
                        </a:defRPr>
                      </a:lvl1pPr>
                      <a:lvl2pPr algn="l">
                        <a:buClr>
                          <a:srgbClr val="006600"/>
                        </a:buClr>
                        <a:buSzPct val="85000"/>
                        <a:buFont typeface="Arial Narrow" pitchFamily="34" charset="0"/>
                        <a:defRPr sz="2400">
                          <a:solidFill>
                            <a:schemeClr val="tx1"/>
                          </a:solidFill>
                          <a:latin typeface="Arial Narrow" pitchFamily="34" charset="0"/>
                        </a:defRPr>
                      </a:lvl2pPr>
                      <a:lvl3pPr algn="l">
                        <a:buClr>
                          <a:srgbClr val="000000"/>
                        </a:buClr>
                        <a:buSzPct val="60000"/>
                        <a:defRPr sz="2000">
                          <a:solidFill>
                            <a:schemeClr val="tx1"/>
                          </a:solidFill>
                          <a:latin typeface="Arial Narrow" pitchFamily="34" charset="0"/>
                        </a:defRPr>
                      </a:lvl3pPr>
                      <a:lvl4pPr algn="l">
                        <a:defRPr>
                          <a:solidFill>
                            <a:schemeClr val="tx1"/>
                          </a:solidFill>
                          <a:latin typeface="Arial Narrow" pitchFamily="34" charset="0"/>
                        </a:defRPr>
                      </a:lvl4pPr>
                      <a:lvl5pPr algn="l">
                        <a:defRPr>
                          <a:solidFill>
                            <a:schemeClr val="tx1"/>
                          </a:solidFill>
                          <a:latin typeface="Arial Narrow" pitchFamily="34" charset="0"/>
                        </a:defRPr>
                      </a:lvl5pPr>
                      <a:lvl6pPr fontAlgn="base">
                        <a:spcBef>
                          <a:spcPct val="20000"/>
                        </a:spcBef>
                        <a:spcAft>
                          <a:spcPct val="0"/>
                        </a:spcAft>
                        <a:defRPr>
                          <a:solidFill>
                            <a:schemeClr val="tx1"/>
                          </a:solidFill>
                          <a:latin typeface="Arial Narrow" pitchFamily="34" charset="0"/>
                        </a:defRPr>
                      </a:lvl6pPr>
                      <a:lvl7pPr fontAlgn="base">
                        <a:spcBef>
                          <a:spcPct val="20000"/>
                        </a:spcBef>
                        <a:spcAft>
                          <a:spcPct val="0"/>
                        </a:spcAft>
                        <a:defRPr>
                          <a:solidFill>
                            <a:schemeClr val="tx1"/>
                          </a:solidFill>
                          <a:latin typeface="Arial Narrow" pitchFamily="34" charset="0"/>
                        </a:defRPr>
                      </a:lvl7pPr>
                      <a:lvl8pPr fontAlgn="base">
                        <a:spcBef>
                          <a:spcPct val="20000"/>
                        </a:spcBef>
                        <a:spcAft>
                          <a:spcPct val="0"/>
                        </a:spcAft>
                        <a:defRPr>
                          <a:solidFill>
                            <a:schemeClr val="tx1"/>
                          </a:solidFill>
                          <a:latin typeface="Arial Narrow" pitchFamily="34" charset="0"/>
                        </a:defRPr>
                      </a:lvl8pPr>
                      <a:lvl9pPr fontAlgn="base">
                        <a:spcBef>
                          <a:spcPct val="20000"/>
                        </a:spcBef>
                        <a:spcAft>
                          <a:spcPct val="0"/>
                        </a:spcAft>
                        <a:defRPr>
                          <a:solidFill>
                            <a:schemeClr val="tx1"/>
                          </a:solidFill>
                          <a:latin typeface="Arial Narrow" pitchFamily="34" charset="0"/>
                        </a:defRPr>
                      </a:lvl9pPr>
                    </a:lstStyle>
                    <a:p>
                      <a:pPr marL="0" marR="0" lvl="0" indent="0" algn="ctr"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en-US" altLang="sv-SE" sz="2400" b="0" i="0" u="none" strike="noStrike" cap="none" normalizeH="0" baseline="0" smtClean="0">
                          <a:ln>
                            <a:noFill/>
                          </a:ln>
                          <a:solidFill>
                            <a:schemeClr val="tx1"/>
                          </a:solidFill>
                          <a:effectLst/>
                          <a:latin typeface="Arial Narrow" pitchFamily="34" charset="0"/>
                        </a:rPr>
                        <a:t>Iron (Fe)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rgbClr val="006600"/>
                        </a:buClr>
                        <a:buFont typeface="Arial Narrow" pitchFamily="34" charset="0"/>
                        <a:defRPr sz="2800">
                          <a:solidFill>
                            <a:schemeClr val="tx1"/>
                          </a:solidFill>
                          <a:latin typeface="Arial Narrow" pitchFamily="34" charset="0"/>
                        </a:defRPr>
                      </a:lvl1pPr>
                      <a:lvl2pPr algn="l">
                        <a:buClr>
                          <a:srgbClr val="006600"/>
                        </a:buClr>
                        <a:buSzPct val="85000"/>
                        <a:buFont typeface="Arial Narrow" pitchFamily="34" charset="0"/>
                        <a:defRPr sz="2400">
                          <a:solidFill>
                            <a:schemeClr val="tx1"/>
                          </a:solidFill>
                          <a:latin typeface="Arial Narrow" pitchFamily="34" charset="0"/>
                        </a:defRPr>
                      </a:lvl2pPr>
                      <a:lvl3pPr algn="l">
                        <a:buClr>
                          <a:srgbClr val="000000"/>
                        </a:buClr>
                        <a:buSzPct val="60000"/>
                        <a:defRPr sz="2000">
                          <a:solidFill>
                            <a:schemeClr val="tx1"/>
                          </a:solidFill>
                          <a:latin typeface="Arial Narrow" pitchFamily="34" charset="0"/>
                        </a:defRPr>
                      </a:lvl3pPr>
                      <a:lvl4pPr algn="l">
                        <a:defRPr>
                          <a:solidFill>
                            <a:schemeClr val="tx1"/>
                          </a:solidFill>
                          <a:latin typeface="Arial Narrow" pitchFamily="34" charset="0"/>
                        </a:defRPr>
                      </a:lvl4pPr>
                      <a:lvl5pPr algn="l">
                        <a:defRPr>
                          <a:solidFill>
                            <a:schemeClr val="tx1"/>
                          </a:solidFill>
                          <a:latin typeface="Arial Narrow" pitchFamily="34" charset="0"/>
                        </a:defRPr>
                      </a:lvl5pPr>
                      <a:lvl6pPr fontAlgn="base">
                        <a:spcBef>
                          <a:spcPct val="20000"/>
                        </a:spcBef>
                        <a:spcAft>
                          <a:spcPct val="0"/>
                        </a:spcAft>
                        <a:defRPr>
                          <a:solidFill>
                            <a:schemeClr val="tx1"/>
                          </a:solidFill>
                          <a:latin typeface="Arial Narrow" pitchFamily="34" charset="0"/>
                        </a:defRPr>
                      </a:lvl6pPr>
                      <a:lvl7pPr fontAlgn="base">
                        <a:spcBef>
                          <a:spcPct val="20000"/>
                        </a:spcBef>
                        <a:spcAft>
                          <a:spcPct val="0"/>
                        </a:spcAft>
                        <a:defRPr>
                          <a:solidFill>
                            <a:schemeClr val="tx1"/>
                          </a:solidFill>
                          <a:latin typeface="Arial Narrow" pitchFamily="34" charset="0"/>
                        </a:defRPr>
                      </a:lvl7pPr>
                      <a:lvl8pPr fontAlgn="base">
                        <a:spcBef>
                          <a:spcPct val="20000"/>
                        </a:spcBef>
                        <a:spcAft>
                          <a:spcPct val="0"/>
                        </a:spcAft>
                        <a:defRPr>
                          <a:solidFill>
                            <a:schemeClr val="tx1"/>
                          </a:solidFill>
                          <a:latin typeface="Arial Narrow" pitchFamily="34" charset="0"/>
                        </a:defRPr>
                      </a:lvl8pPr>
                      <a:lvl9pPr fontAlgn="base">
                        <a:spcBef>
                          <a:spcPct val="20000"/>
                        </a:spcBef>
                        <a:spcAft>
                          <a:spcPct val="0"/>
                        </a:spcAft>
                        <a:defRPr>
                          <a:solidFill>
                            <a:schemeClr val="tx1"/>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en-US" altLang="sv-SE" sz="2400" b="0" i="0" u="none" strike="noStrike" cap="none" normalizeH="0" baseline="0" smtClean="0">
                          <a:ln>
                            <a:noFill/>
                          </a:ln>
                          <a:solidFill>
                            <a:schemeClr val="tx1"/>
                          </a:solidFill>
                          <a:effectLst/>
                          <a:latin typeface="Arial Narrow" pitchFamily="34" charset="0"/>
                        </a:rPr>
                        <a:t>Iron III ion (Fe</a:t>
                      </a:r>
                      <a:r>
                        <a:rPr kumimoji="0" lang="en-US" altLang="sv-SE" sz="2400" b="0" i="0" u="none" strike="noStrike" cap="none" normalizeH="0" baseline="30000" smtClean="0">
                          <a:ln>
                            <a:noFill/>
                          </a:ln>
                          <a:solidFill>
                            <a:schemeClr val="tx1"/>
                          </a:solidFill>
                          <a:effectLst/>
                          <a:latin typeface="Arial Narrow" pitchFamily="34" charset="0"/>
                        </a:rPr>
                        <a:t>3+</a:t>
                      </a:r>
                      <a:r>
                        <a:rPr kumimoji="0" lang="en-US" altLang="sv-SE" sz="2400" b="0" i="0" u="none" strike="noStrike" cap="none" normalizeH="0" baseline="0" smtClean="0">
                          <a:ln>
                            <a:noFill/>
                          </a:ln>
                          <a:solidFill>
                            <a:schemeClr val="tx1"/>
                          </a:solidFill>
                          <a:effectLst/>
                          <a:latin typeface="Arial Narrow"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rgbClr val="006600"/>
                        </a:buClr>
                        <a:buFont typeface="Arial Narrow" pitchFamily="34" charset="0"/>
                        <a:defRPr sz="2800">
                          <a:solidFill>
                            <a:schemeClr val="tx1"/>
                          </a:solidFill>
                          <a:latin typeface="Arial Narrow" pitchFamily="34" charset="0"/>
                        </a:defRPr>
                      </a:lvl1pPr>
                      <a:lvl2pPr algn="l">
                        <a:buClr>
                          <a:srgbClr val="006600"/>
                        </a:buClr>
                        <a:buSzPct val="85000"/>
                        <a:buFont typeface="Arial Narrow" pitchFamily="34" charset="0"/>
                        <a:defRPr sz="2400">
                          <a:solidFill>
                            <a:schemeClr val="tx1"/>
                          </a:solidFill>
                          <a:latin typeface="Arial Narrow" pitchFamily="34" charset="0"/>
                        </a:defRPr>
                      </a:lvl2pPr>
                      <a:lvl3pPr algn="l">
                        <a:buClr>
                          <a:srgbClr val="000000"/>
                        </a:buClr>
                        <a:buSzPct val="60000"/>
                        <a:defRPr sz="2000">
                          <a:solidFill>
                            <a:schemeClr val="tx1"/>
                          </a:solidFill>
                          <a:latin typeface="Arial Narrow" pitchFamily="34" charset="0"/>
                        </a:defRPr>
                      </a:lvl3pPr>
                      <a:lvl4pPr algn="l">
                        <a:defRPr>
                          <a:solidFill>
                            <a:schemeClr val="tx1"/>
                          </a:solidFill>
                          <a:latin typeface="Arial Narrow" pitchFamily="34" charset="0"/>
                        </a:defRPr>
                      </a:lvl4pPr>
                      <a:lvl5pPr algn="l">
                        <a:defRPr>
                          <a:solidFill>
                            <a:schemeClr val="tx1"/>
                          </a:solidFill>
                          <a:latin typeface="Arial Narrow" pitchFamily="34" charset="0"/>
                        </a:defRPr>
                      </a:lvl5pPr>
                      <a:lvl6pPr fontAlgn="base">
                        <a:spcBef>
                          <a:spcPct val="20000"/>
                        </a:spcBef>
                        <a:spcAft>
                          <a:spcPct val="0"/>
                        </a:spcAft>
                        <a:defRPr>
                          <a:solidFill>
                            <a:schemeClr val="tx1"/>
                          </a:solidFill>
                          <a:latin typeface="Arial Narrow" pitchFamily="34" charset="0"/>
                        </a:defRPr>
                      </a:lvl6pPr>
                      <a:lvl7pPr fontAlgn="base">
                        <a:spcBef>
                          <a:spcPct val="20000"/>
                        </a:spcBef>
                        <a:spcAft>
                          <a:spcPct val="0"/>
                        </a:spcAft>
                        <a:defRPr>
                          <a:solidFill>
                            <a:schemeClr val="tx1"/>
                          </a:solidFill>
                          <a:latin typeface="Arial Narrow" pitchFamily="34" charset="0"/>
                        </a:defRPr>
                      </a:lvl7pPr>
                      <a:lvl8pPr fontAlgn="base">
                        <a:spcBef>
                          <a:spcPct val="20000"/>
                        </a:spcBef>
                        <a:spcAft>
                          <a:spcPct val="0"/>
                        </a:spcAft>
                        <a:defRPr>
                          <a:solidFill>
                            <a:schemeClr val="tx1"/>
                          </a:solidFill>
                          <a:latin typeface="Arial Narrow" pitchFamily="34" charset="0"/>
                        </a:defRPr>
                      </a:lvl8pPr>
                      <a:lvl9pPr fontAlgn="base">
                        <a:spcBef>
                          <a:spcPct val="20000"/>
                        </a:spcBef>
                        <a:spcAft>
                          <a:spcPct val="0"/>
                        </a:spcAft>
                        <a:defRPr>
                          <a:solidFill>
                            <a:schemeClr val="tx1"/>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en-US" altLang="sv-SE" sz="2400" b="0" i="0" u="none" strike="noStrike" cap="none" normalizeH="0" baseline="0" smtClean="0">
                          <a:ln>
                            <a:noFill/>
                          </a:ln>
                          <a:solidFill>
                            <a:schemeClr val="tx1"/>
                          </a:solidFill>
                          <a:effectLst/>
                          <a:latin typeface="Arial Narrow" pitchFamily="34" charset="0"/>
                        </a:rPr>
                        <a:t>Iron II ion (Fe</a:t>
                      </a:r>
                      <a:r>
                        <a:rPr kumimoji="0" lang="en-US" altLang="sv-SE" sz="2400" b="0" i="0" u="none" strike="noStrike" cap="none" normalizeH="0" baseline="30000" smtClean="0">
                          <a:ln>
                            <a:noFill/>
                          </a:ln>
                          <a:solidFill>
                            <a:schemeClr val="tx1"/>
                          </a:solidFill>
                          <a:effectLst/>
                          <a:latin typeface="Arial Narrow" pitchFamily="34" charset="0"/>
                        </a:rPr>
                        <a:t>2+</a:t>
                      </a:r>
                      <a:r>
                        <a:rPr kumimoji="0" lang="en-US" altLang="sv-SE" sz="2400" b="0" i="0" u="none" strike="noStrike" cap="none" normalizeH="0" baseline="0" smtClean="0">
                          <a:ln>
                            <a:noFill/>
                          </a:ln>
                          <a:solidFill>
                            <a:schemeClr val="tx1"/>
                          </a:solidFill>
                          <a:effectLst/>
                          <a:latin typeface="Arial Narrow"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lvl1pPr algn="l">
                        <a:buClr>
                          <a:srgbClr val="006600"/>
                        </a:buClr>
                        <a:buFont typeface="Arial Narrow" pitchFamily="34" charset="0"/>
                        <a:defRPr sz="2800">
                          <a:solidFill>
                            <a:schemeClr val="tx1"/>
                          </a:solidFill>
                          <a:latin typeface="Arial Narrow" pitchFamily="34" charset="0"/>
                        </a:defRPr>
                      </a:lvl1pPr>
                      <a:lvl2pPr algn="l">
                        <a:buClr>
                          <a:srgbClr val="006600"/>
                        </a:buClr>
                        <a:buSzPct val="85000"/>
                        <a:buFont typeface="Arial Narrow" pitchFamily="34" charset="0"/>
                        <a:defRPr sz="2400">
                          <a:solidFill>
                            <a:schemeClr val="tx1"/>
                          </a:solidFill>
                          <a:latin typeface="Arial Narrow" pitchFamily="34" charset="0"/>
                        </a:defRPr>
                      </a:lvl2pPr>
                      <a:lvl3pPr algn="l">
                        <a:buClr>
                          <a:srgbClr val="000000"/>
                        </a:buClr>
                        <a:buSzPct val="60000"/>
                        <a:defRPr sz="2000">
                          <a:solidFill>
                            <a:schemeClr val="tx1"/>
                          </a:solidFill>
                          <a:latin typeface="Arial Narrow" pitchFamily="34" charset="0"/>
                        </a:defRPr>
                      </a:lvl3pPr>
                      <a:lvl4pPr algn="l">
                        <a:defRPr>
                          <a:solidFill>
                            <a:schemeClr val="tx1"/>
                          </a:solidFill>
                          <a:latin typeface="Arial Narrow" pitchFamily="34" charset="0"/>
                        </a:defRPr>
                      </a:lvl4pPr>
                      <a:lvl5pPr algn="l">
                        <a:defRPr>
                          <a:solidFill>
                            <a:schemeClr val="tx1"/>
                          </a:solidFill>
                          <a:latin typeface="Arial Narrow" pitchFamily="34" charset="0"/>
                        </a:defRPr>
                      </a:lvl5pPr>
                      <a:lvl6pPr fontAlgn="base">
                        <a:spcBef>
                          <a:spcPct val="20000"/>
                        </a:spcBef>
                        <a:spcAft>
                          <a:spcPct val="0"/>
                        </a:spcAft>
                        <a:defRPr>
                          <a:solidFill>
                            <a:schemeClr val="tx1"/>
                          </a:solidFill>
                          <a:latin typeface="Arial Narrow" pitchFamily="34" charset="0"/>
                        </a:defRPr>
                      </a:lvl6pPr>
                      <a:lvl7pPr fontAlgn="base">
                        <a:spcBef>
                          <a:spcPct val="20000"/>
                        </a:spcBef>
                        <a:spcAft>
                          <a:spcPct val="0"/>
                        </a:spcAft>
                        <a:defRPr>
                          <a:solidFill>
                            <a:schemeClr val="tx1"/>
                          </a:solidFill>
                          <a:latin typeface="Arial Narrow" pitchFamily="34" charset="0"/>
                        </a:defRPr>
                      </a:lvl7pPr>
                      <a:lvl8pPr fontAlgn="base">
                        <a:spcBef>
                          <a:spcPct val="20000"/>
                        </a:spcBef>
                        <a:spcAft>
                          <a:spcPct val="0"/>
                        </a:spcAft>
                        <a:defRPr>
                          <a:solidFill>
                            <a:schemeClr val="tx1"/>
                          </a:solidFill>
                          <a:latin typeface="Arial Narrow" pitchFamily="34" charset="0"/>
                        </a:defRPr>
                      </a:lvl8pPr>
                      <a:lvl9pPr fontAlgn="base">
                        <a:spcBef>
                          <a:spcPct val="20000"/>
                        </a:spcBef>
                        <a:spcAft>
                          <a:spcPct val="0"/>
                        </a:spcAft>
                        <a:defRPr>
                          <a:solidFill>
                            <a:schemeClr val="tx1"/>
                          </a:solidFill>
                          <a:latin typeface="Arial Narrow" pitchFamily="34" charset="0"/>
                        </a:defRPr>
                      </a:lvl9pPr>
                    </a:lstStyle>
                    <a:p>
                      <a:pPr marL="0" marR="0" lvl="0" indent="0" algn="ctr"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en-US" altLang="sv-SE" sz="2400" b="0" i="0" u="none" strike="noStrike" cap="none" normalizeH="0" baseline="0" smtClean="0">
                          <a:ln>
                            <a:noFill/>
                          </a:ln>
                          <a:solidFill>
                            <a:schemeClr val="tx1"/>
                          </a:solidFill>
                          <a:effectLst/>
                          <a:latin typeface="Arial Narrow" pitchFamily="34" charset="0"/>
                        </a:rPr>
                        <a:t>Sulfur (S)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rgbClr val="006600"/>
                        </a:buClr>
                        <a:buFont typeface="Arial Narrow" pitchFamily="34" charset="0"/>
                        <a:defRPr sz="2800">
                          <a:solidFill>
                            <a:schemeClr val="tx1"/>
                          </a:solidFill>
                          <a:latin typeface="Arial Narrow" pitchFamily="34" charset="0"/>
                        </a:defRPr>
                      </a:lvl1pPr>
                      <a:lvl2pPr algn="l">
                        <a:buClr>
                          <a:srgbClr val="006600"/>
                        </a:buClr>
                        <a:buSzPct val="85000"/>
                        <a:buFont typeface="Arial Narrow" pitchFamily="34" charset="0"/>
                        <a:defRPr sz="2400">
                          <a:solidFill>
                            <a:schemeClr val="tx1"/>
                          </a:solidFill>
                          <a:latin typeface="Arial Narrow" pitchFamily="34" charset="0"/>
                        </a:defRPr>
                      </a:lvl2pPr>
                      <a:lvl3pPr algn="l">
                        <a:buClr>
                          <a:srgbClr val="000000"/>
                        </a:buClr>
                        <a:buSzPct val="60000"/>
                        <a:defRPr sz="2000">
                          <a:solidFill>
                            <a:schemeClr val="tx1"/>
                          </a:solidFill>
                          <a:latin typeface="Arial Narrow" pitchFamily="34" charset="0"/>
                        </a:defRPr>
                      </a:lvl3pPr>
                      <a:lvl4pPr algn="l">
                        <a:defRPr>
                          <a:solidFill>
                            <a:schemeClr val="tx1"/>
                          </a:solidFill>
                          <a:latin typeface="Arial Narrow" pitchFamily="34" charset="0"/>
                        </a:defRPr>
                      </a:lvl4pPr>
                      <a:lvl5pPr algn="l">
                        <a:defRPr>
                          <a:solidFill>
                            <a:schemeClr val="tx1"/>
                          </a:solidFill>
                          <a:latin typeface="Arial Narrow" pitchFamily="34" charset="0"/>
                        </a:defRPr>
                      </a:lvl5pPr>
                      <a:lvl6pPr fontAlgn="base">
                        <a:spcBef>
                          <a:spcPct val="20000"/>
                        </a:spcBef>
                        <a:spcAft>
                          <a:spcPct val="0"/>
                        </a:spcAft>
                        <a:defRPr>
                          <a:solidFill>
                            <a:schemeClr val="tx1"/>
                          </a:solidFill>
                          <a:latin typeface="Arial Narrow" pitchFamily="34" charset="0"/>
                        </a:defRPr>
                      </a:lvl6pPr>
                      <a:lvl7pPr fontAlgn="base">
                        <a:spcBef>
                          <a:spcPct val="20000"/>
                        </a:spcBef>
                        <a:spcAft>
                          <a:spcPct val="0"/>
                        </a:spcAft>
                        <a:defRPr>
                          <a:solidFill>
                            <a:schemeClr val="tx1"/>
                          </a:solidFill>
                          <a:latin typeface="Arial Narrow" pitchFamily="34" charset="0"/>
                        </a:defRPr>
                      </a:lvl7pPr>
                      <a:lvl8pPr fontAlgn="base">
                        <a:spcBef>
                          <a:spcPct val="20000"/>
                        </a:spcBef>
                        <a:spcAft>
                          <a:spcPct val="0"/>
                        </a:spcAft>
                        <a:defRPr>
                          <a:solidFill>
                            <a:schemeClr val="tx1"/>
                          </a:solidFill>
                          <a:latin typeface="Arial Narrow" pitchFamily="34" charset="0"/>
                        </a:defRPr>
                      </a:lvl8pPr>
                      <a:lvl9pPr fontAlgn="base">
                        <a:spcBef>
                          <a:spcPct val="20000"/>
                        </a:spcBef>
                        <a:spcAft>
                          <a:spcPct val="0"/>
                        </a:spcAft>
                        <a:defRPr>
                          <a:solidFill>
                            <a:schemeClr val="tx1"/>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en-US" altLang="sv-SE" sz="2400" b="0" i="0" u="none" strike="noStrike" cap="none" normalizeH="0" baseline="0" smtClean="0">
                          <a:ln>
                            <a:noFill/>
                          </a:ln>
                          <a:solidFill>
                            <a:schemeClr val="tx1"/>
                          </a:solidFill>
                          <a:effectLst/>
                          <a:latin typeface="Arial Narrow" pitchFamily="34" charset="0"/>
                        </a:rPr>
                        <a:t>Sulfate ion (SO</a:t>
                      </a:r>
                      <a:r>
                        <a:rPr kumimoji="0" lang="en-US" altLang="sv-SE" sz="2400" b="0" i="0" u="none" strike="noStrike" cap="none" normalizeH="0" baseline="-25000" smtClean="0">
                          <a:ln>
                            <a:noFill/>
                          </a:ln>
                          <a:solidFill>
                            <a:schemeClr val="tx1"/>
                          </a:solidFill>
                          <a:effectLst/>
                          <a:latin typeface="Arial Narrow" pitchFamily="34" charset="0"/>
                        </a:rPr>
                        <a:t>4</a:t>
                      </a:r>
                      <a:r>
                        <a:rPr kumimoji="0" lang="en-US" altLang="sv-SE" sz="2400" b="0" i="0" u="none" strike="noStrike" cap="none" normalizeH="0" baseline="30000" smtClean="0">
                          <a:ln>
                            <a:noFill/>
                          </a:ln>
                          <a:solidFill>
                            <a:schemeClr val="tx1"/>
                          </a:solidFill>
                          <a:effectLst/>
                          <a:latin typeface="Arial Narrow" pitchFamily="34" charset="0"/>
                        </a:rPr>
                        <a:t>2-</a:t>
                      </a:r>
                      <a:r>
                        <a:rPr kumimoji="0" lang="en-US" altLang="sv-SE" sz="2400" b="0" i="0" u="none" strike="noStrike" cap="none" normalizeH="0" baseline="0" smtClean="0">
                          <a:ln>
                            <a:noFill/>
                          </a:ln>
                          <a:solidFill>
                            <a:schemeClr val="tx1"/>
                          </a:solidFill>
                          <a:effectLst/>
                          <a:latin typeface="Arial Narrow"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rgbClr val="006600"/>
                        </a:buClr>
                        <a:buFont typeface="Arial Narrow" pitchFamily="34" charset="0"/>
                        <a:defRPr sz="2800">
                          <a:solidFill>
                            <a:schemeClr val="tx1"/>
                          </a:solidFill>
                          <a:latin typeface="Arial Narrow" pitchFamily="34" charset="0"/>
                        </a:defRPr>
                      </a:lvl1pPr>
                      <a:lvl2pPr algn="l">
                        <a:buClr>
                          <a:srgbClr val="006600"/>
                        </a:buClr>
                        <a:buSzPct val="85000"/>
                        <a:buFont typeface="Arial Narrow" pitchFamily="34" charset="0"/>
                        <a:defRPr sz="2400">
                          <a:solidFill>
                            <a:schemeClr val="tx1"/>
                          </a:solidFill>
                          <a:latin typeface="Arial Narrow" pitchFamily="34" charset="0"/>
                        </a:defRPr>
                      </a:lvl2pPr>
                      <a:lvl3pPr algn="l">
                        <a:buClr>
                          <a:srgbClr val="000000"/>
                        </a:buClr>
                        <a:buSzPct val="60000"/>
                        <a:defRPr sz="2000">
                          <a:solidFill>
                            <a:schemeClr val="tx1"/>
                          </a:solidFill>
                          <a:latin typeface="Arial Narrow" pitchFamily="34" charset="0"/>
                        </a:defRPr>
                      </a:lvl3pPr>
                      <a:lvl4pPr algn="l">
                        <a:defRPr>
                          <a:solidFill>
                            <a:schemeClr val="tx1"/>
                          </a:solidFill>
                          <a:latin typeface="Arial Narrow" pitchFamily="34" charset="0"/>
                        </a:defRPr>
                      </a:lvl4pPr>
                      <a:lvl5pPr algn="l">
                        <a:defRPr>
                          <a:solidFill>
                            <a:schemeClr val="tx1"/>
                          </a:solidFill>
                          <a:latin typeface="Arial Narrow" pitchFamily="34" charset="0"/>
                        </a:defRPr>
                      </a:lvl5pPr>
                      <a:lvl6pPr fontAlgn="base">
                        <a:spcBef>
                          <a:spcPct val="20000"/>
                        </a:spcBef>
                        <a:spcAft>
                          <a:spcPct val="0"/>
                        </a:spcAft>
                        <a:defRPr>
                          <a:solidFill>
                            <a:schemeClr val="tx1"/>
                          </a:solidFill>
                          <a:latin typeface="Arial Narrow" pitchFamily="34" charset="0"/>
                        </a:defRPr>
                      </a:lvl6pPr>
                      <a:lvl7pPr fontAlgn="base">
                        <a:spcBef>
                          <a:spcPct val="20000"/>
                        </a:spcBef>
                        <a:spcAft>
                          <a:spcPct val="0"/>
                        </a:spcAft>
                        <a:defRPr>
                          <a:solidFill>
                            <a:schemeClr val="tx1"/>
                          </a:solidFill>
                          <a:latin typeface="Arial Narrow" pitchFamily="34" charset="0"/>
                        </a:defRPr>
                      </a:lvl7pPr>
                      <a:lvl8pPr fontAlgn="base">
                        <a:spcBef>
                          <a:spcPct val="20000"/>
                        </a:spcBef>
                        <a:spcAft>
                          <a:spcPct val="0"/>
                        </a:spcAft>
                        <a:defRPr>
                          <a:solidFill>
                            <a:schemeClr val="tx1"/>
                          </a:solidFill>
                          <a:latin typeface="Arial Narrow" pitchFamily="34" charset="0"/>
                        </a:defRPr>
                      </a:lvl8pPr>
                      <a:lvl9pPr fontAlgn="base">
                        <a:spcBef>
                          <a:spcPct val="20000"/>
                        </a:spcBef>
                        <a:spcAft>
                          <a:spcPct val="0"/>
                        </a:spcAft>
                        <a:defRPr>
                          <a:solidFill>
                            <a:schemeClr val="tx1"/>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en-US" altLang="sv-SE" sz="2400" b="0" i="0" u="none" strike="noStrike" cap="none" normalizeH="0" baseline="0" smtClean="0">
                          <a:ln>
                            <a:noFill/>
                          </a:ln>
                          <a:solidFill>
                            <a:schemeClr val="tx1"/>
                          </a:solidFill>
                          <a:effectLst/>
                          <a:latin typeface="Arial Narrow" pitchFamily="34" charset="0"/>
                        </a:rPr>
                        <a:t>Hydrogen sulfide (H</a:t>
                      </a:r>
                      <a:r>
                        <a:rPr kumimoji="0" lang="en-US" altLang="sv-SE" sz="2400" b="0" i="0" u="none" strike="noStrike" cap="none" normalizeH="0" baseline="-25000" smtClean="0">
                          <a:ln>
                            <a:noFill/>
                          </a:ln>
                          <a:solidFill>
                            <a:schemeClr val="tx1"/>
                          </a:solidFill>
                          <a:effectLst/>
                          <a:latin typeface="Arial Narrow" pitchFamily="34" charset="0"/>
                        </a:rPr>
                        <a:t>2</a:t>
                      </a:r>
                      <a:r>
                        <a:rPr kumimoji="0" lang="en-US" altLang="sv-SE" sz="2400" b="0" i="0" u="none" strike="noStrike" cap="none" normalizeH="0" baseline="0" smtClean="0">
                          <a:ln>
                            <a:noFill/>
                          </a:ln>
                          <a:solidFill>
                            <a:schemeClr val="tx1"/>
                          </a:solidFill>
                          <a:effectLst/>
                          <a:latin typeface="Arial Narrow" pitchFamily="34" charset="0"/>
                        </a:rPr>
                        <a: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lvl1pPr algn="l">
                        <a:buClr>
                          <a:srgbClr val="006600"/>
                        </a:buClr>
                        <a:buFont typeface="Arial Narrow" pitchFamily="34" charset="0"/>
                        <a:defRPr sz="2800">
                          <a:solidFill>
                            <a:schemeClr val="tx1"/>
                          </a:solidFill>
                          <a:latin typeface="Arial Narrow" pitchFamily="34" charset="0"/>
                        </a:defRPr>
                      </a:lvl1pPr>
                      <a:lvl2pPr algn="l">
                        <a:buClr>
                          <a:srgbClr val="006600"/>
                        </a:buClr>
                        <a:buSzPct val="85000"/>
                        <a:buFont typeface="Arial Narrow" pitchFamily="34" charset="0"/>
                        <a:defRPr sz="2400">
                          <a:solidFill>
                            <a:schemeClr val="tx1"/>
                          </a:solidFill>
                          <a:latin typeface="Arial Narrow" pitchFamily="34" charset="0"/>
                        </a:defRPr>
                      </a:lvl2pPr>
                      <a:lvl3pPr algn="l">
                        <a:buClr>
                          <a:srgbClr val="000000"/>
                        </a:buClr>
                        <a:buSzPct val="60000"/>
                        <a:defRPr sz="2000">
                          <a:solidFill>
                            <a:schemeClr val="tx1"/>
                          </a:solidFill>
                          <a:latin typeface="Arial Narrow" pitchFamily="34" charset="0"/>
                        </a:defRPr>
                      </a:lvl3pPr>
                      <a:lvl4pPr algn="l">
                        <a:defRPr>
                          <a:solidFill>
                            <a:schemeClr val="tx1"/>
                          </a:solidFill>
                          <a:latin typeface="Arial Narrow" pitchFamily="34" charset="0"/>
                        </a:defRPr>
                      </a:lvl4pPr>
                      <a:lvl5pPr algn="l">
                        <a:defRPr>
                          <a:solidFill>
                            <a:schemeClr val="tx1"/>
                          </a:solidFill>
                          <a:latin typeface="Arial Narrow" pitchFamily="34" charset="0"/>
                        </a:defRPr>
                      </a:lvl5pPr>
                      <a:lvl6pPr fontAlgn="base">
                        <a:spcBef>
                          <a:spcPct val="20000"/>
                        </a:spcBef>
                        <a:spcAft>
                          <a:spcPct val="0"/>
                        </a:spcAft>
                        <a:defRPr>
                          <a:solidFill>
                            <a:schemeClr val="tx1"/>
                          </a:solidFill>
                          <a:latin typeface="Arial Narrow" pitchFamily="34" charset="0"/>
                        </a:defRPr>
                      </a:lvl6pPr>
                      <a:lvl7pPr fontAlgn="base">
                        <a:spcBef>
                          <a:spcPct val="20000"/>
                        </a:spcBef>
                        <a:spcAft>
                          <a:spcPct val="0"/>
                        </a:spcAft>
                        <a:defRPr>
                          <a:solidFill>
                            <a:schemeClr val="tx1"/>
                          </a:solidFill>
                          <a:latin typeface="Arial Narrow" pitchFamily="34" charset="0"/>
                        </a:defRPr>
                      </a:lvl7pPr>
                      <a:lvl8pPr fontAlgn="base">
                        <a:spcBef>
                          <a:spcPct val="20000"/>
                        </a:spcBef>
                        <a:spcAft>
                          <a:spcPct val="0"/>
                        </a:spcAft>
                        <a:defRPr>
                          <a:solidFill>
                            <a:schemeClr val="tx1"/>
                          </a:solidFill>
                          <a:latin typeface="Arial Narrow" pitchFamily="34" charset="0"/>
                        </a:defRPr>
                      </a:lvl8pPr>
                      <a:lvl9pPr fontAlgn="base">
                        <a:spcBef>
                          <a:spcPct val="20000"/>
                        </a:spcBef>
                        <a:spcAft>
                          <a:spcPct val="0"/>
                        </a:spcAft>
                        <a:defRPr>
                          <a:solidFill>
                            <a:schemeClr val="tx1"/>
                          </a:solidFill>
                          <a:latin typeface="Arial Narrow" pitchFamily="34" charset="0"/>
                        </a:defRPr>
                      </a:lvl9pPr>
                    </a:lstStyle>
                    <a:p>
                      <a:pPr marL="0" marR="0" lvl="0" indent="0" algn="ctr"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en-US" altLang="sv-SE" sz="2400" b="0" i="0" u="none" strike="noStrike" cap="none" normalizeH="0" baseline="0" smtClean="0">
                          <a:ln>
                            <a:noFill/>
                          </a:ln>
                          <a:solidFill>
                            <a:schemeClr val="tx1"/>
                          </a:solidFill>
                          <a:effectLst/>
                          <a:latin typeface="Arial Narrow" pitchFamily="34" charset="0"/>
                        </a:rPr>
                        <a:t>Carbon (C)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rgbClr val="006600"/>
                        </a:buClr>
                        <a:buFont typeface="Arial Narrow" pitchFamily="34" charset="0"/>
                        <a:defRPr sz="2800">
                          <a:solidFill>
                            <a:schemeClr val="tx1"/>
                          </a:solidFill>
                          <a:latin typeface="Arial Narrow" pitchFamily="34" charset="0"/>
                        </a:defRPr>
                      </a:lvl1pPr>
                      <a:lvl2pPr algn="l">
                        <a:buClr>
                          <a:srgbClr val="006600"/>
                        </a:buClr>
                        <a:buSzPct val="85000"/>
                        <a:buFont typeface="Arial Narrow" pitchFamily="34" charset="0"/>
                        <a:defRPr sz="2400">
                          <a:solidFill>
                            <a:schemeClr val="tx1"/>
                          </a:solidFill>
                          <a:latin typeface="Arial Narrow" pitchFamily="34" charset="0"/>
                        </a:defRPr>
                      </a:lvl2pPr>
                      <a:lvl3pPr algn="l">
                        <a:buClr>
                          <a:srgbClr val="000000"/>
                        </a:buClr>
                        <a:buSzPct val="60000"/>
                        <a:defRPr sz="2000">
                          <a:solidFill>
                            <a:schemeClr val="tx1"/>
                          </a:solidFill>
                          <a:latin typeface="Arial Narrow" pitchFamily="34" charset="0"/>
                        </a:defRPr>
                      </a:lvl3pPr>
                      <a:lvl4pPr algn="l">
                        <a:defRPr>
                          <a:solidFill>
                            <a:schemeClr val="tx1"/>
                          </a:solidFill>
                          <a:latin typeface="Arial Narrow" pitchFamily="34" charset="0"/>
                        </a:defRPr>
                      </a:lvl4pPr>
                      <a:lvl5pPr algn="l">
                        <a:defRPr>
                          <a:solidFill>
                            <a:schemeClr val="tx1"/>
                          </a:solidFill>
                          <a:latin typeface="Arial Narrow" pitchFamily="34" charset="0"/>
                        </a:defRPr>
                      </a:lvl5pPr>
                      <a:lvl6pPr fontAlgn="base">
                        <a:spcBef>
                          <a:spcPct val="20000"/>
                        </a:spcBef>
                        <a:spcAft>
                          <a:spcPct val="0"/>
                        </a:spcAft>
                        <a:defRPr>
                          <a:solidFill>
                            <a:schemeClr val="tx1"/>
                          </a:solidFill>
                          <a:latin typeface="Arial Narrow" pitchFamily="34" charset="0"/>
                        </a:defRPr>
                      </a:lvl6pPr>
                      <a:lvl7pPr fontAlgn="base">
                        <a:spcBef>
                          <a:spcPct val="20000"/>
                        </a:spcBef>
                        <a:spcAft>
                          <a:spcPct val="0"/>
                        </a:spcAft>
                        <a:defRPr>
                          <a:solidFill>
                            <a:schemeClr val="tx1"/>
                          </a:solidFill>
                          <a:latin typeface="Arial Narrow" pitchFamily="34" charset="0"/>
                        </a:defRPr>
                      </a:lvl7pPr>
                      <a:lvl8pPr fontAlgn="base">
                        <a:spcBef>
                          <a:spcPct val="20000"/>
                        </a:spcBef>
                        <a:spcAft>
                          <a:spcPct val="0"/>
                        </a:spcAft>
                        <a:defRPr>
                          <a:solidFill>
                            <a:schemeClr val="tx1"/>
                          </a:solidFill>
                          <a:latin typeface="Arial Narrow" pitchFamily="34" charset="0"/>
                        </a:defRPr>
                      </a:lvl8pPr>
                      <a:lvl9pPr fontAlgn="base">
                        <a:spcBef>
                          <a:spcPct val="20000"/>
                        </a:spcBef>
                        <a:spcAft>
                          <a:spcPct val="0"/>
                        </a:spcAft>
                        <a:defRPr>
                          <a:solidFill>
                            <a:schemeClr val="tx1"/>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en-US" altLang="sv-SE" sz="2400" b="0" i="0" u="none" strike="noStrike" cap="none" normalizeH="0" baseline="0" dirty="0" smtClean="0">
                          <a:ln>
                            <a:noFill/>
                          </a:ln>
                          <a:solidFill>
                            <a:schemeClr val="tx1"/>
                          </a:solidFill>
                          <a:effectLst/>
                          <a:latin typeface="Arial Narrow" pitchFamily="34" charset="0"/>
                        </a:rPr>
                        <a:t>Carbon dioxide (CO</a:t>
                      </a:r>
                      <a:r>
                        <a:rPr kumimoji="0" lang="en-US" altLang="sv-SE" sz="2400" b="0" i="0" u="none" strike="noStrike" cap="none" normalizeH="0" baseline="-25000" dirty="0" smtClean="0">
                          <a:ln>
                            <a:noFill/>
                          </a:ln>
                          <a:solidFill>
                            <a:schemeClr val="tx1"/>
                          </a:solidFill>
                          <a:effectLst/>
                          <a:latin typeface="Arial Narrow" pitchFamily="34" charset="0"/>
                        </a:rPr>
                        <a:t>2</a:t>
                      </a:r>
                      <a:r>
                        <a:rPr kumimoji="0" lang="en-US" altLang="sv-SE" sz="2400" b="0" i="0" u="none" strike="noStrike" cap="none" normalizeH="0" baseline="0" dirty="0" smtClean="0">
                          <a:ln>
                            <a:noFill/>
                          </a:ln>
                          <a:solidFill>
                            <a:schemeClr val="tx1"/>
                          </a:solidFill>
                          <a:effectLst/>
                          <a:latin typeface="Arial Narrow"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rgbClr val="006600"/>
                        </a:buClr>
                        <a:buFont typeface="Arial Narrow" pitchFamily="34" charset="0"/>
                        <a:defRPr sz="2800">
                          <a:solidFill>
                            <a:schemeClr val="tx1"/>
                          </a:solidFill>
                          <a:latin typeface="Arial Narrow" pitchFamily="34" charset="0"/>
                        </a:defRPr>
                      </a:lvl1pPr>
                      <a:lvl2pPr algn="l">
                        <a:buClr>
                          <a:srgbClr val="006600"/>
                        </a:buClr>
                        <a:buSzPct val="85000"/>
                        <a:buFont typeface="Arial Narrow" pitchFamily="34" charset="0"/>
                        <a:defRPr sz="2400">
                          <a:solidFill>
                            <a:schemeClr val="tx1"/>
                          </a:solidFill>
                          <a:latin typeface="Arial Narrow" pitchFamily="34" charset="0"/>
                        </a:defRPr>
                      </a:lvl2pPr>
                      <a:lvl3pPr algn="l">
                        <a:buClr>
                          <a:srgbClr val="000000"/>
                        </a:buClr>
                        <a:buSzPct val="60000"/>
                        <a:defRPr sz="2000">
                          <a:solidFill>
                            <a:schemeClr val="tx1"/>
                          </a:solidFill>
                          <a:latin typeface="Arial Narrow" pitchFamily="34" charset="0"/>
                        </a:defRPr>
                      </a:lvl3pPr>
                      <a:lvl4pPr algn="l">
                        <a:defRPr>
                          <a:solidFill>
                            <a:schemeClr val="tx1"/>
                          </a:solidFill>
                          <a:latin typeface="Arial Narrow" pitchFamily="34" charset="0"/>
                        </a:defRPr>
                      </a:lvl4pPr>
                      <a:lvl5pPr algn="l">
                        <a:defRPr>
                          <a:solidFill>
                            <a:schemeClr val="tx1"/>
                          </a:solidFill>
                          <a:latin typeface="Arial Narrow" pitchFamily="34" charset="0"/>
                        </a:defRPr>
                      </a:lvl5pPr>
                      <a:lvl6pPr fontAlgn="base">
                        <a:spcBef>
                          <a:spcPct val="20000"/>
                        </a:spcBef>
                        <a:spcAft>
                          <a:spcPct val="0"/>
                        </a:spcAft>
                        <a:defRPr>
                          <a:solidFill>
                            <a:schemeClr val="tx1"/>
                          </a:solidFill>
                          <a:latin typeface="Arial Narrow" pitchFamily="34" charset="0"/>
                        </a:defRPr>
                      </a:lvl6pPr>
                      <a:lvl7pPr fontAlgn="base">
                        <a:spcBef>
                          <a:spcPct val="20000"/>
                        </a:spcBef>
                        <a:spcAft>
                          <a:spcPct val="0"/>
                        </a:spcAft>
                        <a:defRPr>
                          <a:solidFill>
                            <a:schemeClr val="tx1"/>
                          </a:solidFill>
                          <a:latin typeface="Arial Narrow" pitchFamily="34" charset="0"/>
                        </a:defRPr>
                      </a:lvl7pPr>
                      <a:lvl8pPr fontAlgn="base">
                        <a:spcBef>
                          <a:spcPct val="20000"/>
                        </a:spcBef>
                        <a:spcAft>
                          <a:spcPct val="0"/>
                        </a:spcAft>
                        <a:defRPr>
                          <a:solidFill>
                            <a:schemeClr val="tx1"/>
                          </a:solidFill>
                          <a:latin typeface="Arial Narrow" pitchFamily="34" charset="0"/>
                        </a:defRPr>
                      </a:lvl8pPr>
                      <a:lvl9pPr fontAlgn="base">
                        <a:spcBef>
                          <a:spcPct val="20000"/>
                        </a:spcBef>
                        <a:spcAft>
                          <a:spcPct val="0"/>
                        </a:spcAft>
                        <a:defRPr>
                          <a:solidFill>
                            <a:schemeClr val="tx1"/>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en-US" altLang="sv-SE" sz="2400" b="0" i="0" u="none" strike="noStrike" cap="none" normalizeH="0" baseline="0" dirty="0" smtClean="0">
                          <a:ln>
                            <a:noFill/>
                          </a:ln>
                          <a:solidFill>
                            <a:schemeClr val="tx1"/>
                          </a:solidFill>
                          <a:effectLst/>
                          <a:latin typeface="Arial Narrow" pitchFamily="34" charset="0"/>
                        </a:rPr>
                        <a:t>Methane (CH</a:t>
                      </a:r>
                      <a:r>
                        <a:rPr kumimoji="0" lang="en-US" altLang="sv-SE" sz="2400" b="0" i="0" u="none" strike="noStrike" cap="none" normalizeH="0" baseline="-25000" dirty="0" smtClean="0">
                          <a:ln>
                            <a:noFill/>
                          </a:ln>
                          <a:solidFill>
                            <a:schemeClr val="tx1"/>
                          </a:solidFill>
                          <a:effectLst/>
                          <a:latin typeface="Arial Narrow" pitchFamily="34" charset="0"/>
                        </a:rPr>
                        <a:t>4</a:t>
                      </a:r>
                      <a:r>
                        <a:rPr kumimoji="0" lang="en-US" altLang="sv-SE" sz="2400" b="0" i="0" u="none" strike="noStrike" cap="none" normalizeH="0" baseline="0" dirty="0" smtClean="0">
                          <a:ln>
                            <a:noFill/>
                          </a:ln>
                          <a:solidFill>
                            <a:schemeClr val="tx1"/>
                          </a:solidFill>
                          <a:effectLst/>
                          <a:latin typeface="Arial Narrow"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4099492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1600200" y="76200"/>
            <a:ext cx="6705600" cy="762000"/>
          </a:xfrm>
        </p:spPr>
        <p:txBody>
          <a:bodyPr/>
          <a:lstStyle/>
          <a:p>
            <a:r>
              <a:rPr lang="en-US" altLang="sv-SE" dirty="0" smtClean="0"/>
              <a:t>Chemistry </a:t>
            </a:r>
            <a:r>
              <a:rPr lang="en-US" altLang="sv-SE" dirty="0"/>
              <a:t>and color</a:t>
            </a:r>
          </a:p>
        </p:txBody>
      </p:sp>
      <p:sp>
        <p:nvSpPr>
          <p:cNvPr id="271363" name="Rectangle 3"/>
          <p:cNvSpPr>
            <a:spLocks noGrp="1" noChangeArrowheads="1"/>
          </p:cNvSpPr>
          <p:nvPr>
            <p:ph type="body" idx="1"/>
          </p:nvPr>
        </p:nvSpPr>
        <p:spPr>
          <a:xfrm>
            <a:off x="685800" y="1371600"/>
            <a:ext cx="5791200" cy="4648200"/>
          </a:xfrm>
        </p:spPr>
        <p:txBody>
          <a:bodyPr/>
          <a:lstStyle/>
          <a:p>
            <a:pPr>
              <a:lnSpc>
                <a:spcPct val="80000"/>
              </a:lnSpc>
            </a:pPr>
            <a:r>
              <a:rPr lang="en-US" altLang="sv-SE" sz="2800"/>
              <a:t>A change in chemistry results in a change of soil color</a:t>
            </a:r>
          </a:p>
          <a:p>
            <a:pPr lvl="1">
              <a:lnSpc>
                <a:spcPct val="80000"/>
              </a:lnSpc>
            </a:pPr>
            <a:r>
              <a:rPr lang="en-US" altLang="sv-SE" sz="2400"/>
              <a:t>bright colors indicate a well-drained soil</a:t>
            </a:r>
          </a:p>
          <a:p>
            <a:pPr lvl="1">
              <a:lnSpc>
                <a:spcPct val="80000"/>
              </a:lnSpc>
            </a:pPr>
            <a:r>
              <a:rPr lang="en-US" altLang="sv-SE" sz="2400"/>
              <a:t>submerged soils change to a gray or blue-green color (often referred to as gley)   </a:t>
            </a:r>
          </a:p>
          <a:p>
            <a:pPr lvl="1">
              <a:lnSpc>
                <a:spcPct val="80000"/>
              </a:lnSpc>
              <a:buFont typeface="Arial Narrow" pitchFamily="34" charset="0"/>
              <a:buNone/>
            </a:pPr>
            <a:endParaRPr lang="en-US" altLang="sv-SE" sz="2400"/>
          </a:p>
          <a:p>
            <a:pPr>
              <a:lnSpc>
                <a:spcPct val="80000"/>
              </a:lnSpc>
            </a:pPr>
            <a:r>
              <a:rPr lang="en-US" altLang="sv-SE" sz="2800"/>
              <a:t>Why is this? </a:t>
            </a:r>
          </a:p>
          <a:p>
            <a:pPr lvl="1">
              <a:lnSpc>
                <a:spcPct val="80000"/>
              </a:lnSpc>
            </a:pPr>
            <a:r>
              <a:rPr lang="en-US" altLang="sv-SE" sz="2400"/>
              <a:t>Reddish-yellowish brown colors are an indication of iron oxides in a well-drained environment</a:t>
            </a:r>
          </a:p>
          <a:p>
            <a:pPr lvl="1">
              <a:lnSpc>
                <a:spcPct val="80000"/>
              </a:lnSpc>
            </a:pPr>
            <a:r>
              <a:rPr lang="en-US" altLang="sv-SE" sz="2400"/>
              <a:t>Submergence causes iron to be reduced resulting in a different iron form and the gley color</a:t>
            </a:r>
          </a:p>
        </p:txBody>
      </p:sp>
      <p:pic>
        <p:nvPicPr>
          <p:cNvPr id="271368" name="Picture 4" descr="npo0000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828800"/>
            <a:ext cx="1557338" cy="254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1369" name="Picture 5" descr="npo0000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3429000"/>
            <a:ext cx="1519238"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1366" name="Text Box 6"/>
          <p:cNvSpPr txBox="1">
            <a:spLocks noChangeArrowheads="1"/>
          </p:cNvSpPr>
          <p:nvPr/>
        </p:nvSpPr>
        <p:spPr bwMode="auto">
          <a:xfrm>
            <a:off x="6324600" y="1143000"/>
            <a:ext cx="1600200" cy="701675"/>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eaLnBrk="0" hangingPunct="0">
              <a:spcBef>
                <a:spcPct val="0"/>
              </a:spcBef>
              <a:defRPr sz="2400">
                <a:solidFill>
                  <a:schemeClr val="tx1"/>
                </a:solidFill>
                <a:latin typeface="Times New Roman" pitchFamily="18" charset="0"/>
              </a:defRPr>
            </a:lvl1pPr>
            <a:lvl2pPr algn="l" eaLnBrk="0" hangingPunct="0">
              <a:spcBef>
                <a:spcPct val="0"/>
              </a:spcBef>
              <a:defRPr sz="2400">
                <a:solidFill>
                  <a:schemeClr val="tx1"/>
                </a:solidFill>
                <a:latin typeface="Times New Roman" pitchFamily="18" charset="0"/>
              </a:defRPr>
            </a:lvl2pPr>
            <a:lvl3pPr algn="l" eaLnBrk="0" hangingPunct="0">
              <a:spcBef>
                <a:spcPct val="0"/>
              </a:spcBef>
              <a:defRPr sz="2400">
                <a:solidFill>
                  <a:schemeClr val="tx1"/>
                </a:solidFill>
                <a:latin typeface="Times New Roman" pitchFamily="18" charset="0"/>
              </a:defRPr>
            </a:lvl3pPr>
            <a:lvl4pPr algn="l" eaLnBrk="0" hangingPunct="0">
              <a:spcBef>
                <a:spcPct val="0"/>
              </a:spcBef>
              <a:defRPr sz="2400">
                <a:solidFill>
                  <a:schemeClr val="tx1"/>
                </a:solidFill>
                <a:latin typeface="Times New Roman" pitchFamily="18" charset="0"/>
              </a:defRPr>
            </a:lvl4pPr>
            <a:lvl5pPr algn="l"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sv-SE" sz="2000" b="1">
                <a:latin typeface="Arial Narrow" pitchFamily="34" charset="0"/>
              </a:rPr>
              <a:t>Well-drained soil profile</a:t>
            </a:r>
          </a:p>
        </p:txBody>
      </p:sp>
      <p:sp>
        <p:nvSpPr>
          <p:cNvPr id="271367" name="Text Box 7"/>
          <p:cNvSpPr txBox="1">
            <a:spLocks noChangeArrowheads="1"/>
          </p:cNvSpPr>
          <p:nvPr/>
        </p:nvSpPr>
        <p:spPr bwMode="auto">
          <a:xfrm>
            <a:off x="6858000" y="5867400"/>
            <a:ext cx="1752600" cy="701675"/>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eaLnBrk="0" hangingPunct="0">
              <a:spcBef>
                <a:spcPct val="0"/>
              </a:spcBef>
              <a:defRPr sz="2400">
                <a:solidFill>
                  <a:schemeClr val="tx1"/>
                </a:solidFill>
                <a:latin typeface="Times New Roman" pitchFamily="18" charset="0"/>
              </a:defRPr>
            </a:lvl1pPr>
            <a:lvl2pPr algn="l" eaLnBrk="0" hangingPunct="0">
              <a:spcBef>
                <a:spcPct val="0"/>
              </a:spcBef>
              <a:defRPr sz="2400">
                <a:solidFill>
                  <a:schemeClr val="tx1"/>
                </a:solidFill>
                <a:latin typeface="Times New Roman" pitchFamily="18" charset="0"/>
              </a:defRPr>
            </a:lvl2pPr>
            <a:lvl3pPr algn="l" eaLnBrk="0" hangingPunct="0">
              <a:spcBef>
                <a:spcPct val="0"/>
              </a:spcBef>
              <a:defRPr sz="2400">
                <a:solidFill>
                  <a:schemeClr val="tx1"/>
                </a:solidFill>
                <a:latin typeface="Times New Roman" pitchFamily="18" charset="0"/>
              </a:defRPr>
            </a:lvl3pPr>
            <a:lvl4pPr algn="l" eaLnBrk="0" hangingPunct="0">
              <a:spcBef>
                <a:spcPct val="0"/>
              </a:spcBef>
              <a:defRPr sz="2400">
                <a:solidFill>
                  <a:schemeClr val="tx1"/>
                </a:solidFill>
                <a:latin typeface="Times New Roman" pitchFamily="18" charset="0"/>
              </a:defRPr>
            </a:lvl4pPr>
            <a:lvl5pPr algn="l"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sv-SE" sz="2000" b="1">
                <a:latin typeface="Arial Narrow" pitchFamily="34" charset="0"/>
              </a:rPr>
              <a:t>Poorly drained soil profile</a:t>
            </a:r>
          </a:p>
        </p:txBody>
      </p:sp>
    </p:spTree>
    <p:extLst>
      <p:ext uri="{BB962C8B-B14F-4D97-AF65-F5344CB8AC3E}">
        <p14:creationId xmlns:p14="http://schemas.microsoft.com/office/powerpoint/2010/main" val="190607420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1043608" y="152400"/>
            <a:ext cx="7086600" cy="1219200"/>
          </a:xfrm>
        </p:spPr>
        <p:txBody>
          <a:bodyPr/>
          <a:lstStyle/>
          <a:p>
            <a:r>
              <a:rPr lang="en-US" altLang="sv-SE" sz="4000" dirty="0" smtClean="0"/>
              <a:t>Submergence </a:t>
            </a:r>
            <a:r>
              <a:rPr lang="en-US" altLang="sv-SE" sz="4000" dirty="0"/>
              <a:t>affects soil pH</a:t>
            </a:r>
          </a:p>
        </p:txBody>
      </p:sp>
      <p:sp>
        <p:nvSpPr>
          <p:cNvPr id="273411" name="Rectangle 3"/>
          <p:cNvSpPr>
            <a:spLocks noGrp="1" noChangeArrowheads="1"/>
          </p:cNvSpPr>
          <p:nvPr>
            <p:ph type="body" idx="1"/>
          </p:nvPr>
        </p:nvSpPr>
        <p:spPr>
          <a:xfrm>
            <a:off x="533400" y="1676400"/>
            <a:ext cx="8077200" cy="3886200"/>
          </a:xfrm>
        </p:spPr>
        <p:txBody>
          <a:bodyPr/>
          <a:lstStyle/>
          <a:p>
            <a:pPr>
              <a:lnSpc>
                <a:spcPct val="90000"/>
              </a:lnSpc>
            </a:pPr>
            <a:r>
              <a:rPr lang="en-US" altLang="sv-SE" dirty="0"/>
              <a:t>Soil pH is a measurement of hydrogen ions in the soil and it indicates whether soil is acidic or basic. </a:t>
            </a:r>
          </a:p>
          <a:p>
            <a:pPr>
              <a:lnSpc>
                <a:spcPct val="90000"/>
              </a:lnSpc>
            </a:pPr>
            <a:r>
              <a:rPr lang="en-US" altLang="sv-SE" dirty="0"/>
              <a:t>Submergence of soil typically causes a shift towards a more neutral soil </a:t>
            </a:r>
            <a:r>
              <a:rPr lang="en-US" altLang="sv-SE" dirty="0" err="1"/>
              <a:t>pH.</a:t>
            </a:r>
            <a:r>
              <a:rPr lang="en-US" altLang="sv-SE" dirty="0"/>
              <a:t>  This is a result of the change in chemical compounds when soil is </a:t>
            </a:r>
            <a:r>
              <a:rPr lang="en-US" altLang="sv-SE" dirty="0" smtClean="0"/>
              <a:t>reduced</a:t>
            </a:r>
            <a:endParaRPr lang="en-US" altLang="sv-SE" dirty="0"/>
          </a:p>
        </p:txBody>
      </p:sp>
    </p:spTree>
    <p:extLst>
      <p:ext uri="{BB962C8B-B14F-4D97-AF65-F5344CB8AC3E}">
        <p14:creationId xmlns:p14="http://schemas.microsoft.com/office/powerpoint/2010/main" val="369291557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1600200" y="152400"/>
            <a:ext cx="7391400" cy="1143000"/>
          </a:xfrm>
        </p:spPr>
        <p:txBody>
          <a:bodyPr/>
          <a:lstStyle/>
          <a:p>
            <a:r>
              <a:rPr lang="en-US" altLang="sv-SE" sz="4000" dirty="0" smtClean="0"/>
              <a:t>Effect </a:t>
            </a:r>
            <a:r>
              <a:rPr lang="en-US" altLang="sv-SE" sz="4000" dirty="0"/>
              <a:t>on soil pH </a:t>
            </a:r>
            <a:r>
              <a:rPr lang="en-US" altLang="sv-SE" sz="4000" dirty="0" smtClean="0"/>
              <a:t>when soils </a:t>
            </a:r>
            <a:r>
              <a:rPr lang="en-US" altLang="sv-SE" sz="4000" dirty="0"/>
              <a:t>are submerged</a:t>
            </a:r>
          </a:p>
        </p:txBody>
      </p:sp>
      <p:pic>
        <p:nvPicPr>
          <p:cNvPr id="274440" name="Picture 7" descr="npo0000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82738"/>
            <a:ext cx="7391400" cy="4589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1709740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a:xfrm>
            <a:off x="1600200" y="304800"/>
            <a:ext cx="7391400" cy="990600"/>
          </a:xfrm>
        </p:spPr>
        <p:txBody>
          <a:bodyPr/>
          <a:lstStyle/>
          <a:p>
            <a:r>
              <a:rPr lang="en-US" altLang="sv-SE" sz="4000" dirty="0" smtClean="0"/>
              <a:t>Availability </a:t>
            </a:r>
            <a:r>
              <a:rPr lang="en-US" altLang="sv-SE" sz="4000" dirty="0"/>
              <a:t>of nutrients at different pH levels</a:t>
            </a:r>
          </a:p>
        </p:txBody>
      </p:sp>
      <p:pic>
        <p:nvPicPr>
          <p:cNvPr id="275463" name="Picture 4" descr="npo000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659607"/>
            <a:ext cx="5700713" cy="3857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5461" name="Text Box 5"/>
          <p:cNvSpPr txBox="1">
            <a:spLocks noChangeArrowheads="1"/>
          </p:cNvSpPr>
          <p:nvPr/>
        </p:nvSpPr>
        <p:spPr bwMode="auto">
          <a:xfrm>
            <a:off x="6400800" y="1447800"/>
            <a:ext cx="2514600" cy="3743325"/>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sv-SE" sz="2400">
                <a:solidFill>
                  <a:schemeClr val="tx1"/>
                </a:solidFill>
              </a:rPr>
              <a:t>The typical pH range for many submerged soils is 6.5-7.</a:t>
            </a:r>
            <a:r>
              <a:rPr lang="en-US" altLang="sv-SE" sz="2400"/>
              <a:t> </a:t>
            </a:r>
            <a:r>
              <a:rPr lang="en-US" altLang="sv-SE" sz="2400">
                <a:solidFill>
                  <a:schemeClr val="tx1"/>
                </a:solidFill>
              </a:rPr>
              <a:t>The 6 important crop nutrients in this chart are collectively more available at 6.5-7 compared to more acidic or basic pH values. </a:t>
            </a:r>
            <a:endParaRPr lang="en-US" altLang="sv-SE" sz="2400"/>
          </a:p>
        </p:txBody>
      </p:sp>
    </p:spTree>
    <p:extLst>
      <p:ext uri="{BB962C8B-B14F-4D97-AF65-F5344CB8AC3E}">
        <p14:creationId xmlns:p14="http://schemas.microsoft.com/office/powerpoint/2010/main" val="28672726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body" idx="1"/>
          </p:nvPr>
        </p:nvSpPr>
        <p:spPr/>
        <p:txBody>
          <a:bodyPr/>
          <a:lstStyle/>
          <a:p>
            <a:pPr>
              <a:lnSpc>
                <a:spcPct val="90000"/>
              </a:lnSpc>
            </a:pPr>
            <a:r>
              <a:rPr lang="en-US" altLang="sv-SE" sz="2800" dirty="0"/>
              <a:t>In submerged soil, chemical compounds are reduced during respiration of anaerobic microorganisms</a:t>
            </a:r>
          </a:p>
          <a:p>
            <a:pPr>
              <a:lnSpc>
                <a:spcPct val="90000"/>
              </a:lnSpc>
            </a:pPr>
            <a:r>
              <a:rPr lang="en-US" altLang="sv-SE" sz="2800" dirty="0"/>
              <a:t>Compounds are reduced in order based on the amount of energy needed – nitrate is first because the least energy is required</a:t>
            </a:r>
          </a:p>
          <a:p>
            <a:pPr>
              <a:lnSpc>
                <a:spcPct val="90000"/>
              </a:lnSpc>
            </a:pPr>
            <a:r>
              <a:rPr lang="en-US" altLang="sv-SE" sz="2800" dirty="0"/>
              <a:t>This reduction process causes a shift in the chemical compounds found in submerged soil</a:t>
            </a:r>
          </a:p>
          <a:p>
            <a:pPr>
              <a:lnSpc>
                <a:spcPct val="90000"/>
              </a:lnSpc>
            </a:pPr>
            <a:r>
              <a:rPr lang="en-US" altLang="sv-SE" sz="2800" dirty="0"/>
              <a:t>This change in chemical compounds results in other changes such as soil color, soil pH, and availability of nutrients for plants</a:t>
            </a:r>
          </a:p>
          <a:p>
            <a:pPr>
              <a:lnSpc>
                <a:spcPct val="90000"/>
              </a:lnSpc>
              <a:buFont typeface="Arial Narrow" pitchFamily="34" charset="0"/>
              <a:buNone/>
            </a:pPr>
            <a:endParaRPr lang="en-US" altLang="sv-SE" sz="2800" dirty="0"/>
          </a:p>
          <a:p>
            <a:pPr>
              <a:lnSpc>
                <a:spcPct val="90000"/>
              </a:lnSpc>
            </a:pPr>
            <a:endParaRPr lang="en-US" altLang="sv-SE" sz="2800" dirty="0"/>
          </a:p>
        </p:txBody>
      </p:sp>
      <p:sp>
        <p:nvSpPr>
          <p:cNvPr id="315395" name="Rectangle 3"/>
          <p:cNvSpPr>
            <a:spLocks noGrp="1" noChangeArrowheads="1"/>
          </p:cNvSpPr>
          <p:nvPr>
            <p:ph type="title"/>
          </p:nvPr>
        </p:nvSpPr>
        <p:spPr>
          <a:noFill/>
          <a:ln/>
        </p:spPr>
        <p:txBody>
          <a:bodyPr/>
          <a:lstStyle/>
          <a:p>
            <a:r>
              <a:rPr lang="en-US" altLang="sv-SE" dirty="0" smtClean="0"/>
              <a:t>Summary </a:t>
            </a:r>
            <a:r>
              <a:rPr lang="en-US" altLang="sv-SE" dirty="0"/>
              <a:t>slide</a:t>
            </a:r>
          </a:p>
        </p:txBody>
      </p:sp>
    </p:spTree>
    <p:extLst>
      <p:ext uri="{BB962C8B-B14F-4D97-AF65-F5344CB8AC3E}">
        <p14:creationId xmlns:p14="http://schemas.microsoft.com/office/powerpoint/2010/main" val="26178738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5"/>
          <p:cNvSpPr>
            <a:spLocks noGrp="1" noChangeArrowheads="1"/>
          </p:cNvSpPr>
          <p:nvPr>
            <p:ph type="title"/>
          </p:nvPr>
        </p:nvSpPr>
        <p:spPr>
          <a:xfrm>
            <a:off x="1600200" y="76200"/>
            <a:ext cx="7543800" cy="1295400"/>
          </a:xfrm>
        </p:spPr>
        <p:txBody>
          <a:bodyPr/>
          <a:lstStyle/>
          <a:p>
            <a:pPr eaLnBrk="1" hangingPunct="1"/>
            <a:r>
              <a:rPr lang="sv-SE" altLang="sv-SE" smtClean="0"/>
              <a:t>Oxidation och reduktion under Aerobiska förhållanden</a:t>
            </a:r>
          </a:p>
        </p:txBody>
      </p:sp>
      <p:sp>
        <p:nvSpPr>
          <p:cNvPr id="13316" name="Rectangle 6"/>
          <p:cNvSpPr>
            <a:spLocks noGrp="1" noChangeArrowheads="1"/>
          </p:cNvSpPr>
          <p:nvPr>
            <p:ph type="body" sz="half" idx="2"/>
          </p:nvPr>
        </p:nvSpPr>
        <p:spPr>
          <a:xfrm>
            <a:off x="304800" y="2286000"/>
            <a:ext cx="4953000" cy="3733800"/>
          </a:xfrm>
        </p:spPr>
        <p:txBody>
          <a:bodyPr/>
          <a:lstStyle/>
          <a:p>
            <a:pPr marL="0" indent="0" eaLnBrk="1" hangingPunct="1">
              <a:buFont typeface="Arial Narrow" pitchFamily="34" charset="0"/>
              <a:buNone/>
            </a:pPr>
            <a:r>
              <a:rPr lang="sv-SE" altLang="sv-SE" smtClean="0"/>
              <a:t>Organiskt material avger 4 </a:t>
            </a:r>
            <a:r>
              <a:rPr lang="sv-SE" altLang="sv-SE" b="1" smtClean="0">
                <a:solidFill>
                  <a:srgbClr val="5E2F00"/>
                </a:solidFill>
              </a:rPr>
              <a:t>elektroner (e</a:t>
            </a:r>
            <a:r>
              <a:rPr lang="sv-SE" altLang="sv-SE" b="1" baseline="30000" smtClean="0">
                <a:solidFill>
                  <a:srgbClr val="5E2F00"/>
                </a:solidFill>
              </a:rPr>
              <a:t>-</a:t>
            </a:r>
            <a:r>
              <a:rPr lang="sv-SE" altLang="sv-SE" b="1" smtClean="0">
                <a:solidFill>
                  <a:srgbClr val="5E2F00"/>
                </a:solidFill>
              </a:rPr>
              <a:t>)</a:t>
            </a:r>
            <a:r>
              <a:rPr lang="sv-SE" altLang="sv-SE" smtClean="0"/>
              <a:t> vilka tas upp av </a:t>
            </a:r>
            <a:r>
              <a:rPr lang="sv-SE" altLang="sv-SE" b="1" smtClean="0">
                <a:solidFill>
                  <a:srgbClr val="008080"/>
                </a:solidFill>
              </a:rPr>
              <a:t>O</a:t>
            </a:r>
            <a:r>
              <a:rPr lang="sv-SE" altLang="sv-SE" b="1" baseline="-25000" smtClean="0">
                <a:solidFill>
                  <a:srgbClr val="008080"/>
                </a:solidFill>
              </a:rPr>
              <a:t>2</a:t>
            </a:r>
            <a:r>
              <a:rPr lang="sv-SE" altLang="sv-SE" b="1" smtClean="0">
                <a:solidFill>
                  <a:srgbClr val="008080"/>
                </a:solidFill>
              </a:rPr>
              <a:t> </a:t>
            </a:r>
            <a:r>
              <a:rPr lang="sv-SE" altLang="sv-SE" smtClean="0"/>
              <a:t>som reduceras.</a:t>
            </a:r>
            <a:r>
              <a:rPr lang="sv-SE" altLang="sv-SE" sz="2400" smtClean="0"/>
              <a:t> </a:t>
            </a:r>
          </a:p>
          <a:p>
            <a:pPr marL="0" indent="0" eaLnBrk="1" hangingPunct="1">
              <a:buFontTx/>
              <a:buNone/>
            </a:pPr>
            <a:r>
              <a:rPr lang="sv-SE" altLang="sv-SE" b="1" smtClean="0">
                <a:solidFill>
                  <a:srgbClr val="FF0000"/>
                </a:solidFill>
              </a:rPr>
              <a:t>Vätejoner (H</a:t>
            </a:r>
            <a:r>
              <a:rPr lang="sv-SE" altLang="sv-SE" b="1" baseline="30000" smtClean="0">
                <a:solidFill>
                  <a:srgbClr val="FF0000"/>
                </a:solidFill>
              </a:rPr>
              <a:t>+</a:t>
            </a:r>
            <a:r>
              <a:rPr lang="sv-SE" altLang="sv-SE" b="1" smtClean="0">
                <a:solidFill>
                  <a:srgbClr val="FF0000"/>
                </a:solidFill>
              </a:rPr>
              <a:t>)</a:t>
            </a:r>
            <a:r>
              <a:rPr lang="sv-SE" altLang="sv-SE" smtClean="0"/>
              <a:t> reagerar med det reducerade </a:t>
            </a:r>
            <a:r>
              <a:rPr lang="sv-SE" altLang="sv-SE" b="1" smtClean="0">
                <a:solidFill>
                  <a:srgbClr val="008080"/>
                </a:solidFill>
              </a:rPr>
              <a:t>O</a:t>
            </a:r>
            <a:r>
              <a:rPr lang="sv-SE" altLang="sv-SE" b="1" baseline="-25000" smtClean="0">
                <a:solidFill>
                  <a:srgbClr val="008080"/>
                </a:solidFill>
              </a:rPr>
              <a:t>2</a:t>
            </a:r>
            <a:r>
              <a:rPr lang="sv-SE" altLang="sv-SE" smtClean="0"/>
              <a:t> och bildar </a:t>
            </a:r>
            <a:r>
              <a:rPr lang="sv-SE" altLang="sv-SE" b="1" smtClean="0">
                <a:solidFill>
                  <a:srgbClr val="000099"/>
                </a:solidFill>
              </a:rPr>
              <a:t>vatten (H</a:t>
            </a:r>
            <a:r>
              <a:rPr lang="sv-SE" altLang="sv-SE" b="1" baseline="-25000" smtClean="0">
                <a:solidFill>
                  <a:srgbClr val="000099"/>
                </a:solidFill>
              </a:rPr>
              <a:t>2</a:t>
            </a:r>
            <a:r>
              <a:rPr lang="sv-SE" altLang="sv-SE" b="1" smtClean="0">
                <a:solidFill>
                  <a:srgbClr val="000099"/>
                </a:solidFill>
              </a:rPr>
              <a:t>O).  </a:t>
            </a:r>
          </a:p>
        </p:txBody>
      </p:sp>
      <p:sp>
        <p:nvSpPr>
          <p:cNvPr id="13317" name="Text Box 7"/>
          <p:cNvSpPr txBox="1">
            <a:spLocks noChangeArrowheads="1"/>
          </p:cNvSpPr>
          <p:nvPr/>
        </p:nvSpPr>
        <p:spPr bwMode="auto">
          <a:xfrm>
            <a:off x="2438400" y="1630363"/>
            <a:ext cx="4191000" cy="579437"/>
          </a:xfrm>
          <a:prstGeom prst="rect">
            <a:avLst/>
          </a:prstGeom>
          <a:solidFill>
            <a:srgbClr val="E8D688">
              <a:alpha val="3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800">
                <a:solidFill>
                  <a:schemeClr val="tx1"/>
                </a:solidFill>
                <a:latin typeface="Arial" charset="0"/>
              </a:defRPr>
            </a:lvl1pPr>
            <a:lvl2pPr>
              <a:spcBef>
                <a:spcPct val="20000"/>
              </a:spcBef>
              <a:buChar char="–"/>
              <a:defRPr sz="20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lvl="1" eaLnBrk="1" hangingPunct="1">
              <a:spcBef>
                <a:spcPct val="0"/>
              </a:spcBef>
              <a:buFontTx/>
              <a:buNone/>
            </a:pPr>
            <a:r>
              <a:rPr lang="en-US" altLang="sv-SE" sz="2400" b="1">
                <a:solidFill>
                  <a:srgbClr val="5E2F00"/>
                </a:solidFill>
                <a:latin typeface="Rockwell" pitchFamily="18" charset="0"/>
              </a:rPr>
              <a:t>4 e</a:t>
            </a:r>
            <a:r>
              <a:rPr lang="en-US" altLang="sv-SE" sz="2400" b="1" baseline="30000">
                <a:solidFill>
                  <a:srgbClr val="5E2F00"/>
                </a:solidFill>
                <a:latin typeface="Rockwell" pitchFamily="18" charset="0"/>
              </a:rPr>
              <a:t>-</a:t>
            </a:r>
            <a:r>
              <a:rPr lang="en-US" altLang="sv-SE" sz="2400" b="1">
                <a:solidFill>
                  <a:srgbClr val="FFFFFF"/>
                </a:solidFill>
                <a:latin typeface="Rockwell" pitchFamily="18" charset="0"/>
              </a:rPr>
              <a:t> </a:t>
            </a:r>
            <a:r>
              <a:rPr lang="en-US" altLang="sv-SE" sz="2400" b="1">
                <a:latin typeface="Rockwell" pitchFamily="18" charset="0"/>
              </a:rPr>
              <a:t>+</a:t>
            </a:r>
            <a:r>
              <a:rPr lang="en-US" altLang="sv-SE" sz="3200">
                <a:solidFill>
                  <a:srgbClr val="FFFFFF"/>
                </a:solidFill>
                <a:latin typeface="Arial Narrow" pitchFamily="34" charset="0"/>
              </a:rPr>
              <a:t> </a:t>
            </a:r>
            <a:r>
              <a:rPr lang="en-US" altLang="sv-SE" sz="2400" b="1">
                <a:solidFill>
                  <a:srgbClr val="008080"/>
                </a:solidFill>
                <a:latin typeface="Rockwell" pitchFamily="18" charset="0"/>
              </a:rPr>
              <a:t>O</a:t>
            </a:r>
            <a:r>
              <a:rPr lang="en-US" altLang="sv-SE" sz="2400" b="1" baseline="-25000">
                <a:solidFill>
                  <a:srgbClr val="008080"/>
                </a:solidFill>
                <a:latin typeface="Rockwell" pitchFamily="18" charset="0"/>
              </a:rPr>
              <a:t>2</a:t>
            </a:r>
            <a:r>
              <a:rPr lang="en-US" altLang="sv-SE" sz="3200">
                <a:solidFill>
                  <a:srgbClr val="FFFFFF"/>
                </a:solidFill>
                <a:latin typeface="Arial Narrow" pitchFamily="34" charset="0"/>
              </a:rPr>
              <a:t> </a:t>
            </a:r>
            <a:r>
              <a:rPr lang="en-US" altLang="sv-SE" sz="2400">
                <a:latin typeface="Rockwell" pitchFamily="18" charset="0"/>
              </a:rPr>
              <a:t>+</a:t>
            </a:r>
            <a:r>
              <a:rPr lang="en-US" altLang="sv-SE" sz="3200">
                <a:solidFill>
                  <a:srgbClr val="FFFFFF"/>
                </a:solidFill>
                <a:latin typeface="Arial Narrow" pitchFamily="34" charset="0"/>
              </a:rPr>
              <a:t> </a:t>
            </a:r>
            <a:r>
              <a:rPr lang="en-US" altLang="sv-SE" sz="2400" b="1">
                <a:solidFill>
                  <a:srgbClr val="FF0000"/>
                </a:solidFill>
                <a:latin typeface="Rockwell" pitchFamily="18" charset="0"/>
              </a:rPr>
              <a:t>4 H</a:t>
            </a:r>
            <a:r>
              <a:rPr lang="en-US" altLang="sv-SE" sz="2400" b="1" baseline="30000">
                <a:solidFill>
                  <a:srgbClr val="FF0000"/>
                </a:solidFill>
                <a:latin typeface="Rockwell" pitchFamily="18" charset="0"/>
              </a:rPr>
              <a:t>+</a:t>
            </a:r>
            <a:r>
              <a:rPr lang="en-US" altLang="sv-SE" sz="2400" b="1"/>
              <a:t>→</a:t>
            </a:r>
            <a:r>
              <a:rPr lang="en-US" altLang="sv-SE" sz="2400">
                <a:solidFill>
                  <a:srgbClr val="FFFFFF"/>
                </a:solidFill>
                <a:latin typeface="Rockwell" pitchFamily="18" charset="0"/>
              </a:rPr>
              <a:t> </a:t>
            </a:r>
            <a:r>
              <a:rPr lang="en-US" altLang="sv-SE" sz="2400" b="1">
                <a:solidFill>
                  <a:srgbClr val="000080"/>
                </a:solidFill>
                <a:latin typeface="Rockwell" pitchFamily="18" charset="0"/>
              </a:rPr>
              <a:t>2 H</a:t>
            </a:r>
            <a:r>
              <a:rPr lang="en-US" altLang="sv-SE" sz="2400" b="1" baseline="-25000">
                <a:solidFill>
                  <a:srgbClr val="000080"/>
                </a:solidFill>
                <a:latin typeface="Rockwell" pitchFamily="18" charset="0"/>
              </a:rPr>
              <a:t>2</a:t>
            </a:r>
            <a:r>
              <a:rPr lang="en-US" altLang="sv-SE" sz="2400" b="1">
                <a:solidFill>
                  <a:srgbClr val="000080"/>
                </a:solidFill>
                <a:latin typeface="Rockwell" pitchFamily="18" charset="0"/>
              </a:rPr>
              <a:t>O </a:t>
            </a:r>
          </a:p>
        </p:txBody>
      </p:sp>
      <p:pic>
        <p:nvPicPr>
          <p:cNvPr id="13318" name="Picture 9" descr="npo00001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598738"/>
            <a:ext cx="3657600" cy="3268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1835318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1600200" y="228600"/>
            <a:ext cx="7543800" cy="1143000"/>
          </a:xfrm>
        </p:spPr>
        <p:txBody>
          <a:bodyPr/>
          <a:lstStyle/>
          <a:p>
            <a:pPr eaLnBrk="1" hangingPunct="1"/>
            <a:r>
              <a:rPr lang="sv-SE" altLang="sv-SE" smtClean="0"/>
              <a:t>Oxidation och reduktion under Anaerobiska förhållanden</a:t>
            </a:r>
            <a:endParaRPr lang="en-US" altLang="sv-SE" smtClean="0"/>
          </a:p>
        </p:txBody>
      </p:sp>
      <p:sp>
        <p:nvSpPr>
          <p:cNvPr id="14340" name="Rectangle 5"/>
          <p:cNvSpPr>
            <a:spLocks noGrp="1" noChangeArrowheads="1"/>
          </p:cNvSpPr>
          <p:nvPr>
            <p:ph type="body" sz="half" idx="2"/>
          </p:nvPr>
        </p:nvSpPr>
        <p:spPr>
          <a:xfrm>
            <a:off x="4038600" y="2514600"/>
            <a:ext cx="4876800" cy="3733800"/>
          </a:xfrm>
        </p:spPr>
        <p:txBody>
          <a:bodyPr/>
          <a:lstStyle/>
          <a:p>
            <a:pPr marL="0" indent="0" eaLnBrk="1" hangingPunct="1">
              <a:buFont typeface="Arial Narrow" pitchFamily="34" charset="0"/>
              <a:buNone/>
            </a:pPr>
            <a:r>
              <a:rPr lang="sv-SE" altLang="sv-SE" sz="2400" b="1" smtClean="0">
                <a:solidFill>
                  <a:srgbClr val="5E2F00"/>
                </a:solidFill>
              </a:rPr>
              <a:t>Elektroner (e-) </a:t>
            </a:r>
            <a:r>
              <a:rPr lang="sv-SE" altLang="sv-SE" sz="2400" smtClean="0"/>
              <a:t>från organiskt material tas upp av </a:t>
            </a:r>
            <a:r>
              <a:rPr lang="sv-SE" altLang="sv-SE" sz="2400" b="1" smtClean="0">
                <a:solidFill>
                  <a:srgbClr val="008000"/>
                </a:solidFill>
              </a:rPr>
              <a:t>nitrat (NO</a:t>
            </a:r>
            <a:r>
              <a:rPr lang="sv-SE" altLang="sv-SE" sz="2400" b="1" baseline="-25000" smtClean="0">
                <a:solidFill>
                  <a:srgbClr val="008000"/>
                </a:solidFill>
              </a:rPr>
              <a:t>3</a:t>
            </a:r>
            <a:r>
              <a:rPr lang="sv-SE" altLang="sv-SE" sz="2400" b="1" baseline="30000" smtClean="0">
                <a:solidFill>
                  <a:srgbClr val="008000"/>
                </a:solidFill>
              </a:rPr>
              <a:t>-</a:t>
            </a:r>
            <a:r>
              <a:rPr lang="sv-SE" altLang="sv-SE" sz="2400" b="1" smtClean="0">
                <a:solidFill>
                  <a:srgbClr val="008000"/>
                </a:solidFill>
              </a:rPr>
              <a:t>) </a:t>
            </a:r>
            <a:r>
              <a:rPr lang="sv-SE" altLang="sv-SE" sz="2400" smtClean="0"/>
              <a:t>istället för av </a:t>
            </a:r>
            <a:r>
              <a:rPr lang="sv-SE" altLang="sv-SE" sz="2400" b="1" smtClean="0"/>
              <a:t>O</a:t>
            </a:r>
            <a:r>
              <a:rPr lang="sv-SE" altLang="sv-SE" sz="2400" b="1" baseline="-25000" smtClean="0"/>
              <a:t>2</a:t>
            </a:r>
            <a:endParaRPr lang="sv-SE" altLang="sv-SE" sz="2400" b="1" smtClean="0"/>
          </a:p>
          <a:p>
            <a:pPr marL="0" indent="0" eaLnBrk="1" hangingPunct="1"/>
            <a:r>
              <a:rPr lang="sv-SE" altLang="sv-SE" sz="2400" smtClean="0"/>
              <a:t> Kvävet (N) i </a:t>
            </a:r>
            <a:r>
              <a:rPr lang="sv-SE" altLang="sv-SE" sz="2400" b="1" smtClean="0">
                <a:solidFill>
                  <a:srgbClr val="008000"/>
                </a:solidFill>
              </a:rPr>
              <a:t>NO</a:t>
            </a:r>
            <a:r>
              <a:rPr lang="sv-SE" altLang="sv-SE" sz="2400" b="1" baseline="-25000" smtClean="0">
                <a:solidFill>
                  <a:srgbClr val="008000"/>
                </a:solidFill>
              </a:rPr>
              <a:t>3</a:t>
            </a:r>
            <a:r>
              <a:rPr lang="sv-SE" altLang="sv-SE" sz="2400" b="1" baseline="30000" smtClean="0">
                <a:solidFill>
                  <a:srgbClr val="008000"/>
                </a:solidFill>
              </a:rPr>
              <a:t>-</a:t>
            </a:r>
            <a:r>
              <a:rPr lang="sv-SE" altLang="sv-SE" sz="2400" smtClean="0"/>
              <a:t> reduceras; Slutprodukten av N blir </a:t>
            </a:r>
            <a:r>
              <a:rPr lang="sv-SE" altLang="sv-SE" sz="2400" b="1" smtClean="0">
                <a:solidFill>
                  <a:srgbClr val="9900CC"/>
                </a:solidFill>
              </a:rPr>
              <a:t>kvävgas (N</a:t>
            </a:r>
            <a:r>
              <a:rPr lang="sv-SE" altLang="sv-SE" sz="2400" b="1" baseline="-25000" smtClean="0">
                <a:solidFill>
                  <a:srgbClr val="9900CC"/>
                </a:solidFill>
              </a:rPr>
              <a:t>2</a:t>
            </a:r>
            <a:r>
              <a:rPr lang="sv-SE" altLang="sv-SE" sz="2400" b="1" smtClean="0">
                <a:solidFill>
                  <a:srgbClr val="9900CC"/>
                </a:solidFill>
              </a:rPr>
              <a:t>)</a:t>
            </a:r>
          </a:p>
          <a:p>
            <a:pPr marL="0" indent="0" eaLnBrk="1" hangingPunct="1"/>
            <a:r>
              <a:rPr lang="sv-SE" altLang="sv-SE" sz="2400" b="1" smtClean="0">
                <a:solidFill>
                  <a:srgbClr val="FF0000"/>
                </a:solidFill>
              </a:rPr>
              <a:t> Vätejoner (H</a:t>
            </a:r>
            <a:r>
              <a:rPr lang="sv-SE" altLang="sv-SE" sz="2400" b="1" baseline="30000" smtClean="0">
                <a:solidFill>
                  <a:srgbClr val="FF0000"/>
                </a:solidFill>
              </a:rPr>
              <a:t>+</a:t>
            </a:r>
            <a:r>
              <a:rPr lang="sv-SE" altLang="sv-SE" sz="2400" b="1" smtClean="0">
                <a:solidFill>
                  <a:srgbClr val="FF0000"/>
                </a:solidFill>
              </a:rPr>
              <a:t>)</a:t>
            </a:r>
            <a:r>
              <a:rPr lang="sv-SE" altLang="sv-SE" sz="2400" smtClean="0"/>
              <a:t> reagerar med syret från </a:t>
            </a:r>
            <a:r>
              <a:rPr lang="sv-SE" altLang="sv-SE" sz="2400" b="1" smtClean="0">
                <a:solidFill>
                  <a:srgbClr val="008000"/>
                </a:solidFill>
              </a:rPr>
              <a:t>NO</a:t>
            </a:r>
            <a:r>
              <a:rPr lang="sv-SE" altLang="sv-SE" sz="2400" b="1" baseline="-25000" smtClean="0">
                <a:solidFill>
                  <a:srgbClr val="008000"/>
                </a:solidFill>
              </a:rPr>
              <a:t>3</a:t>
            </a:r>
            <a:r>
              <a:rPr lang="sv-SE" altLang="sv-SE" sz="2400" b="1" baseline="30000" smtClean="0">
                <a:solidFill>
                  <a:srgbClr val="008000"/>
                </a:solidFill>
              </a:rPr>
              <a:t>-</a:t>
            </a:r>
            <a:r>
              <a:rPr lang="sv-SE" altLang="sv-SE" sz="2400" smtClean="0"/>
              <a:t> och bildar </a:t>
            </a:r>
            <a:r>
              <a:rPr lang="sv-SE" altLang="sv-SE" sz="2400" b="1" smtClean="0">
                <a:solidFill>
                  <a:srgbClr val="000099"/>
                </a:solidFill>
              </a:rPr>
              <a:t>H</a:t>
            </a:r>
            <a:r>
              <a:rPr lang="sv-SE" altLang="sv-SE" sz="2400" b="1" baseline="-25000" smtClean="0">
                <a:solidFill>
                  <a:srgbClr val="000099"/>
                </a:solidFill>
              </a:rPr>
              <a:t>2</a:t>
            </a:r>
            <a:r>
              <a:rPr lang="sv-SE" altLang="sv-SE" sz="2400" b="1" smtClean="0">
                <a:solidFill>
                  <a:srgbClr val="000099"/>
                </a:solidFill>
              </a:rPr>
              <a:t>O</a:t>
            </a:r>
          </a:p>
        </p:txBody>
      </p:sp>
      <p:sp>
        <p:nvSpPr>
          <p:cNvPr id="14341" name="Text Box 7"/>
          <p:cNvSpPr txBox="1">
            <a:spLocks noChangeArrowheads="1"/>
          </p:cNvSpPr>
          <p:nvPr/>
        </p:nvSpPr>
        <p:spPr bwMode="auto">
          <a:xfrm>
            <a:off x="1524000" y="1676400"/>
            <a:ext cx="6019800" cy="457200"/>
          </a:xfrm>
          <a:prstGeom prst="rect">
            <a:avLst/>
          </a:prstGeom>
          <a:solidFill>
            <a:srgbClr val="E8D688">
              <a:alpha val="4196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800">
                <a:solidFill>
                  <a:schemeClr val="tx1"/>
                </a:solidFill>
                <a:latin typeface="Arial" charset="0"/>
              </a:defRPr>
            </a:lvl1pPr>
            <a:lvl2pPr>
              <a:spcBef>
                <a:spcPct val="20000"/>
              </a:spcBef>
              <a:buChar char="–"/>
              <a:defRPr sz="20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lvl="1" eaLnBrk="1" hangingPunct="1">
              <a:spcBef>
                <a:spcPct val="0"/>
              </a:spcBef>
              <a:buFontTx/>
              <a:buNone/>
            </a:pPr>
            <a:r>
              <a:rPr lang="es-ES" altLang="sv-SE" sz="2400" b="1">
                <a:solidFill>
                  <a:srgbClr val="5E2F00"/>
                </a:solidFill>
                <a:latin typeface="Rockwell" pitchFamily="18" charset="0"/>
              </a:rPr>
              <a:t>10 e</a:t>
            </a:r>
            <a:r>
              <a:rPr lang="es-ES" altLang="sv-SE" sz="2400" b="1" baseline="30000">
                <a:solidFill>
                  <a:srgbClr val="5E2F00"/>
                </a:solidFill>
                <a:latin typeface="Rockwell" pitchFamily="18" charset="0"/>
              </a:rPr>
              <a:t>-</a:t>
            </a:r>
            <a:r>
              <a:rPr lang="es-ES" altLang="sv-SE" sz="2400" b="1" baseline="30000">
                <a:latin typeface="Rockwell" pitchFamily="18" charset="0"/>
              </a:rPr>
              <a:t> </a:t>
            </a:r>
            <a:r>
              <a:rPr lang="es-ES" altLang="sv-SE" sz="2400" b="1">
                <a:latin typeface="Rockwell" pitchFamily="18" charset="0"/>
              </a:rPr>
              <a:t>+ </a:t>
            </a:r>
            <a:r>
              <a:rPr lang="es-ES" altLang="sv-SE" sz="2400" b="1">
                <a:solidFill>
                  <a:srgbClr val="008000"/>
                </a:solidFill>
                <a:latin typeface="Rockwell" pitchFamily="18" charset="0"/>
              </a:rPr>
              <a:t>2</a:t>
            </a:r>
            <a:r>
              <a:rPr lang="es-ES" altLang="sv-SE" sz="2400">
                <a:solidFill>
                  <a:srgbClr val="FFFFFF"/>
                </a:solidFill>
                <a:latin typeface="Rockwell" pitchFamily="18" charset="0"/>
              </a:rPr>
              <a:t> </a:t>
            </a:r>
            <a:r>
              <a:rPr lang="es-ES" altLang="sv-SE" sz="2400" b="1">
                <a:solidFill>
                  <a:srgbClr val="008000"/>
                </a:solidFill>
                <a:latin typeface="Rockwell" pitchFamily="18" charset="0"/>
              </a:rPr>
              <a:t>NO</a:t>
            </a:r>
            <a:r>
              <a:rPr lang="es-ES" altLang="sv-SE" sz="2400" b="1" baseline="-25000">
                <a:solidFill>
                  <a:srgbClr val="008000"/>
                </a:solidFill>
                <a:latin typeface="Rockwell" pitchFamily="18" charset="0"/>
              </a:rPr>
              <a:t>3</a:t>
            </a:r>
            <a:r>
              <a:rPr lang="es-ES" altLang="sv-SE" sz="2400" b="1" baseline="30000">
                <a:solidFill>
                  <a:srgbClr val="008000"/>
                </a:solidFill>
                <a:latin typeface="Rockwell" pitchFamily="18" charset="0"/>
              </a:rPr>
              <a:t>-</a:t>
            </a:r>
            <a:r>
              <a:rPr lang="es-ES" altLang="sv-SE" sz="2400">
                <a:solidFill>
                  <a:srgbClr val="FFFFFF"/>
                </a:solidFill>
                <a:latin typeface="Rockwell" pitchFamily="18" charset="0"/>
              </a:rPr>
              <a:t> </a:t>
            </a:r>
            <a:r>
              <a:rPr lang="es-ES" altLang="sv-SE" sz="2400">
                <a:latin typeface="Rockwell" pitchFamily="18" charset="0"/>
              </a:rPr>
              <a:t>+</a:t>
            </a:r>
            <a:r>
              <a:rPr lang="es-ES" altLang="sv-SE" sz="2400">
                <a:solidFill>
                  <a:srgbClr val="FFFFFF"/>
                </a:solidFill>
                <a:latin typeface="Rockwell" pitchFamily="18" charset="0"/>
              </a:rPr>
              <a:t> </a:t>
            </a:r>
            <a:r>
              <a:rPr lang="es-ES" altLang="sv-SE" sz="2400" b="1">
                <a:solidFill>
                  <a:srgbClr val="FF0000"/>
                </a:solidFill>
                <a:latin typeface="Rockwell" pitchFamily="18" charset="0"/>
              </a:rPr>
              <a:t>12 H</a:t>
            </a:r>
            <a:r>
              <a:rPr lang="es-ES" altLang="sv-SE" sz="2400" b="1" baseline="30000">
                <a:solidFill>
                  <a:srgbClr val="FF0000"/>
                </a:solidFill>
                <a:latin typeface="Rockwell" pitchFamily="18" charset="0"/>
              </a:rPr>
              <a:t>+</a:t>
            </a:r>
            <a:r>
              <a:rPr lang="es-ES" altLang="sv-SE" sz="2400" b="1">
                <a:latin typeface="Rockwell" pitchFamily="18" charset="0"/>
              </a:rPr>
              <a:t>→</a:t>
            </a:r>
            <a:r>
              <a:rPr lang="es-ES" altLang="sv-SE" sz="2400">
                <a:solidFill>
                  <a:srgbClr val="FFFFFF"/>
                </a:solidFill>
                <a:latin typeface="Rockwell" pitchFamily="18" charset="0"/>
              </a:rPr>
              <a:t> </a:t>
            </a:r>
            <a:r>
              <a:rPr lang="es-ES" altLang="sv-SE" sz="2400" b="1">
                <a:solidFill>
                  <a:srgbClr val="9900FF"/>
                </a:solidFill>
                <a:latin typeface="Rockwell" pitchFamily="18" charset="0"/>
              </a:rPr>
              <a:t>N</a:t>
            </a:r>
            <a:r>
              <a:rPr lang="es-ES" altLang="sv-SE" sz="2400" b="1" baseline="-25000">
                <a:solidFill>
                  <a:srgbClr val="9900FF"/>
                </a:solidFill>
                <a:latin typeface="Rockwell" pitchFamily="18" charset="0"/>
              </a:rPr>
              <a:t>2</a:t>
            </a:r>
            <a:r>
              <a:rPr lang="es-ES" altLang="sv-SE" sz="2400" b="1">
                <a:solidFill>
                  <a:srgbClr val="800080"/>
                </a:solidFill>
                <a:latin typeface="Rockwell" pitchFamily="18" charset="0"/>
              </a:rPr>
              <a:t> </a:t>
            </a:r>
            <a:r>
              <a:rPr lang="es-ES" altLang="sv-SE" sz="2400" b="1">
                <a:latin typeface="Rockwell" pitchFamily="18" charset="0"/>
              </a:rPr>
              <a:t>+</a:t>
            </a:r>
            <a:r>
              <a:rPr lang="es-ES" altLang="sv-SE" sz="2400">
                <a:solidFill>
                  <a:srgbClr val="FFFFFF"/>
                </a:solidFill>
                <a:latin typeface="Rockwell" pitchFamily="18" charset="0"/>
              </a:rPr>
              <a:t> </a:t>
            </a:r>
            <a:r>
              <a:rPr lang="es-ES" altLang="sv-SE" sz="2400" b="1">
                <a:solidFill>
                  <a:srgbClr val="000080"/>
                </a:solidFill>
                <a:latin typeface="Rockwell" pitchFamily="18" charset="0"/>
              </a:rPr>
              <a:t>6 H</a:t>
            </a:r>
            <a:r>
              <a:rPr lang="es-ES" altLang="sv-SE" sz="2400" b="1" baseline="-25000">
                <a:solidFill>
                  <a:srgbClr val="000080"/>
                </a:solidFill>
                <a:latin typeface="Rockwell" pitchFamily="18" charset="0"/>
              </a:rPr>
              <a:t>2</a:t>
            </a:r>
            <a:r>
              <a:rPr lang="es-ES" altLang="sv-SE" sz="2400" b="1">
                <a:solidFill>
                  <a:srgbClr val="000080"/>
                </a:solidFill>
                <a:latin typeface="Rockwell" pitchFamily="18" charset="0"/>
              </a:rPr>
              <a:t>O </a:t>
            </a:r>
            <a:endParaRPr lang="en-US" altLang="sv-SE" sz="2400" b="1">
              <a:solidFill>
                <a:srgbClr val="000080"/>
              </a:solidFill>
              <a:latin typeface="Rockwell" pitchFamily="18" charset="0"/>
            </a:endParaRPr>
          </a:p>
        </p:txBody>
      </p:sp>
      <p:pic>
        <p:nvPicPr>
          <p:cNvPr id="14342" name="Picture 8" descr="npo00001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590800"/>
            <a:ext cx="3581400" cy="318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842430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50" y="1793875"/>
            <a:ext cx="8140700" cy="327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sv-SE" dirty="0" err="1" smtClean="0"/>
              <a:t>Why</a:t>
            </a:r>
            <a:r>
              <a:rPr lang="sv-SE" dirty="0" smtClean="0"/>
              <a:t> </a:t>
            </a:r>
            <a:r>
              <a:rPr lang="sv-SE" dirty="0" err="1" smtClean="0"/>
              <a:t>drainage</a:t>
            </a:r>
            <a:r>
              <a:rPr lang="sv-SE" dirty="0" smtClean="0"/>
              <a:t>?</a:t>
            </a:r>
            <a:endParaRPr lang="sv-SE" dirty="0"/>
          </a:p>
        </p:txBody>
      </p:sp>
    </p:spTree>
    <p:extLst>
      <p:ext uri="{BB962C8B-B14F-4D97-AF65-F5344CB8AC3E}">
        <p14:creationId xmlns:p14="http://schemas.microsoft.com/office/powerpoint/2010/main" val="1908476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1"/>
          <p:cNvSpPr>
            <a:spLocks noChangeArrowheads="1"/>
          </p:cNvSpPr>
          <p:nvPr/>
        </p:nvSpPr>
        <p:spPr bwMode="auto">
          <a:xfrm>
            <a:off x="1600200" y="1066800"/>
            <a:ext cx="7239000" cy="502920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spcBef>
                <a:spcPct val="0"/>
              </a:spcBef>
              <a:buFontTx/>
              <a:buNone/>
            </a:pPr>
            <a:endParaRPr lang="sv-SE" altLang="sv-SE" sz="2400">
              <a:latin typeface="Times" pitchFamily="18" charset="0"/>
            </a:endParaRPr>
          </a:p>
        </p:txBody>
      </p:sp>
      <p:sp>
        <p:nvSpPr>
          <p:cNvPr id="15363" name="Text Box 21"/>
          <p:cNvSpPr txBox="1">
            <a:spLocks noChangeArrowheads="1"/>
          </p:cNvSpPr>
          <p:nvPr/>
        </p:nvSpPr>
        <p:spPr bwMode="auto">
          <a:xfrm>
            <a:off x="2819400" y="6034088"/>
            <a:ext cx="495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0"/>
              </a:spcBef>
              <a:buFontTx/>
              <a:buNone/>
            </a:pPr>
            <a:r>
              <a:rPr lang="sv-SE" altLang="sv-SE" sz="1600" b="1"/>
              <a:t>Reaktionssekvens efter vattenmättnad</a:t>
            </a:r>
            <a:endParaRPr lang="sv-SE" altLang="sv-SE" sz="1600"/>
          </a:p>
        </p:txBody>
      </p:sp>
      <p:sp>
        <p:nvSpPr>
          <p:cNvPr id="15364" name="Line 22"/>
          <p:cNvSpPr>
            <a:spLocks noChangeShapeType="1"/>
          </p:cNvSpPr>
          <p:nvPr/>
        </p:nvSpPr>
        <p:spPr bwMode="auto">
          <a:xfrm>
            <a:off x="6705600" y="6248400"/>
            <a:ext cx="1219200" cy="0"/>
          </a:xfrm>
          <a:prstGeom prst="line">
            <a:avLst/>
          </a:prstGeom>
          <a:noFill/>
          <a:ln w="317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5365" name="Text Box 23"/>
          <p:cNvSpPr txBox="1">
            <a:spLocks noChangeArrowheads="1"/>
          </p:cNvSpPr>
          <p:nvPr/>
        </p:nvSpPr>
        <p:spPr bwMode="auto">
          <a:xfrm>
            <a:off x="3352800" y="6324600"/>
            <a:ext cx="3886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0"/>
              </a:spcBef>
              <a:buFontTx/>
              <a:buNone/>
            </a:pPr>
            <a:r>
              <a:rPr lang="sv-SE" altLang="sv-SE" sz="1600" b="1"/>
              <a:t>Reaktionssekvens efter dränering</a:t>
            </a:r>
            <a:endParaRPr lang="sv-SE" altLang="sv-SE" sz="1600"/>
          </a:p>
        </p:txBody>
      </p:sp>
      <p:sp>
        <p:nvSpPr>
          <p:cNvPr id="15366" name="Line 24"/>
          <p:cNvSpPr>
            <a:spLocks noChangeShapeType="1"/>
          </p:cNvSpPr>
          <p:nvPr/>
        </p:nvSpPr>
        <p:spPr bwMode="auto">
          <a:xfrm>
            <a:off x="6781800" y="6477000"/>
            <a:ext cx="1676400" cy="0"/>
          </a:xfrm>
          <a:prstGeom prst="line">
            <a:avLst/>
          </a:prstGeom>
          <a:noFill/>
          <a:ln w="31750">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5367" name="Text Box 37"/>
          <p:cNvSpPr txBox="1">
            <a:spLocks noChangeArrowheads="1"/>
          </p:cNvSpPr>
          <p:nvPr/>
        </p:nvSpPr>
        <p:spPr bwMode="auto">
          <a:xfrm>
            <a:off x="1638300" y="-76200"/>
            <a:ext cx="75057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0"/>
              </a:spcBef>
              <a:buFontTx/>
              <a:buNone/>
            </a:pPr>
            <a:r>
              <a:rPr lang="sv-SE" altLang="sv-SE" sz="3600"/>
              <a:t>Kemisk reduktionssekvens som följer efter vattenmättad av jord</a:t>
            </a:r>
          </a:p>
        </p:txBody>
      </p:sp>
      <p:sp>
        <p:nvSpPr>
          <p:cNvPr id="15368" name="Line 38"/>
          <p:cNvSpPr>
            <a:spLocks noChangeShapeType="1"/>
          </p:cNvSpPr>
          <p:nvPr/>
        </p:nvSpPr>
        <p:spPr bwMode="auto">
          <a:xfrm>
            <a:off x="1600200" y="6248400"/>
            <a:ext cx="1219200" cy="0"/>
          </a:xfrm>
          <a:prstGeom prst="line">
            <a:avLst/>
          </a:prstGeom>
          <a:noFill/>
          <a:ln w="317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5369" name="Line 39"/>
          <p:cNvSpPr>
            <a:spLocks noChangeShapeType="1"/>
          </p:cNvSpPr>
          <p:nvPr/>
        </p:nvSpPr>
        <p:spPr bwMode="auto">
          <a:xfrm>
            <a:off x="1600200" y="6553200"/>
            <a:ext cx="1676400" cy="0"/>
          </a:xfrm>
          <a:prstGeom prst="line">
            <a:avLst/>
          </a:prstGeom>
          <a:noFill/>
          <a:ln w="31750">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grpSp>
        <p:nvGrpSpPr>
          <p:cNvPr id="15370" name="Group 52"/>
          <p:cNvGrpSpPr>
            <a:grpSpLocks/>
          </p:cNvGrpSpPr>
          <p:nvPr/>
        </p:nvGrpSpPr>
        <p:grpSpPr bwMode="auto">
          <a:xfrm>
            <a:off x="2057400" y="1143000"/>
            <a:ext cx="6477000" cy="4876800"/>
            <a:chOff x="1296" y="672"/>
            <a:chExt cx="4080" cy="3072"/>
          </a:xfrm>
        </p:grpSpPr>
        <p:sp>
          <p:nvSpPr>
            <p:cNvPr id="15375" name="Line 6"/>
            <p:cNvSpPr>
              <a:spLocks noChangeShapeType="1"/>
            </p:cNvSpPr>
            <p:nvPr/>
          </p:nvSpPr>
          <p:spPr bwMode="auto">
            <a:xfrm>
              <a:off x="1296" y="1008"/>
              <a:ext cx="384" cy="0"/>
            </a:xfrm>
            <a:prstGeom prst="line">
              <a:avLst/>
            </a:prstGeom>
            <a:noFill/>
            <a:ln w="2857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5376" name="Rectangle 7"/>
            <p:cNvSpPr>
              <a:spLocks noChangeArrowheads="1"/>
            </p:cNvSpPr>
            <p:nvPr/>
          </p:nvSpPr>
          <p:spPr bwMode="auto">
            <a:xfrm>
              <a:off x="1296" y="672"/>
              <a:ext cx="384" cy="288"/>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spcBef>
                  <a:spcPct val="0"/>
                </a:spcBef>
                <a:buFontTx/>
                <a:buNone/>
              </a:pPr>
              <a:r>
                <a:rPr lang="en-US" altLang="sv-SE" sz="1800"/>
                <a:t>O</a:t>
              </a:r>
              <a:r>
                <a:rPr lang="en-US" altLang="sv-SE" sz="1800" baseline="-25000"/>
                <a:t>2</a:t>
              </a:r>
              <a:endParaRPr lang="en-US" altLang="sv-SE" sz="1800"/>
            </a:p>
          </p:txBody>
        </p:sp>
        <p:sp>
          <p:nvSpPr>
            <p:cNvPr id="15377" name="Line 8"/>
            <p:cNvSpPr>
              <a:spLocks noChangeShapeType="1"/>
            </p:cNvSpPr>
            <p:nvPr/>
          </p:nvSpPr>
          <p:spPr bwMode="auto">
            <a:xfrm>
              <a:off x="1680" y="1008"/>
              <a:ext cx="336" cy="240"/>
            </a:xfrm>
            <a:prstGeom prst="line">
              <a:avLst/>
            </a:prstGeom>
            <a:noFill/>
            <a:ln w="317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5378" name="Line 9"/>
            <p:cNvSpPr>
              <a:spLocks noChangeShapeType="1"/>
            </p:cNvSpPr>
            <p:nvPr/>
          </p:nvSpPr>
          <p:spPr bwMode="auto">
            <a:xfrm>
              <a:off x="2016" y="1248"/>
              <a:ext cx="384" cy="0"/>
            </a:xfrm>
            <a:prstGeom prst="line">
              <a:avLst/>
            </a:prstGeom>
            <a:noFill/>
            <a:ln w="317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5379" name="Line 10"/>
            <p:cNvSpPr>
              <a:spLocks noChangeShapeType="1"/>
            </p:cNvSpPr>
            <p:nvPr/>
          </p:nvSpPr>
          <p:spPr bwMode="auto">
            <a:xfrm>
              <a:off x="2400" y="1248"/>
              <a:ext cx="384" cy="384"/>
            </a:xfrm>
            <a:prstGeom prst="line">
              <a:avLst/>
            </a:prstGeom>
            <a:noFill/>
            <a:ln w="317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5380" name="Line 11"/>
            <p:cNvSpPr>
              <a:spLocks noChangeShapeType="1"/>
            </p:cNvSpPr>
            <p:nvPr/>
          </p:nvSpPr>
          <p:spPr bwMode="auto">
            <a:xfrm>
              <a:off x="2784" y="1632"/>
              <a:ext cx="384" cy="0"/>
            </a:xfrm>
            <a:prstGeom prst="line">
              <a:avLst/>
            </a:prstGeom>
            <a:noFill/>
            <a:ln w="317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5381" name="Line 12"/>
            <p:cNvSpPr>
              <a:spLocks noChangeShapeType="1"/>
            </p:cNvSpPr>
            <p:nvPr/>
          </p:nvSpPr>
          <p:spPr bwMode="auto">
            <a:xfrm>
              <a:off x="3168" y="1632"/>
              <a:ext cx="336" cy="960"/>
            </a:xfrm>
            <a:prstGeom prst="line">
              <a:avLst/>
            </a:prstGeom>
            <a:noFill/>
            <a:ln w="31750">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5382" name="Line 13"/>
            <p:cNvSpPr>
              <a:spLocks noChangeShapeType="1"/>
            </p:cNvSpPr>
            <p:nvPr/>
          </p:nvSpPr>
          <p:spPr bwMode="auto">
            <a:xfrm>
              <a:off x="3504" y="2592"/>
              <a:ext cx="384" cy="0"/>
            </a:xfrm>
            <a:prstGeom prst="line">
              <a:avLst/>
            </a:prstGeom>
            <a:noFill/>
            <a:ln w="31750">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5383" name="Line 14"/>
            <p:cNvSpPr>
              <a:spLocks noChangeShapeType="1"/>
            </p:cNvSpPr>
            <p:nvPr/>
          </p:nvSpPr>
          <p:spPr bwMode="auto">
            <a:xfrm>
              <a:off x="3888" y="2592"/>
              <a:ext cx="336" cy="720"/>
            </a:xfrm>
            <a:prstGeom prst="line">
              <a:avLst/>
            </a:prstGeom>
            <a:noFill/>
            <a:ln w="31750">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5384" name="Line 15"/>
            <p:cNvSpPr>
              <a:spLocks noChangeShapeType="1"/>
            </p:cNvSpPr>
            <p:nvPr/>
          </p:nvSpPr>
          <p:spPr bwMode="auto">
            <a:xfrm>
              <a:off x="4224" y="3312"/>
              <a:ext cx="384" cy="0"/>
            </a:xfrm>
            <a:prstGeom prst="line">
              <a:avLst/>
            </a:prstGeom>
            <a:noFill/>
            <a:ln w="31750">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5385" name="Line 16"/>
            <p:cNvSpPr>
              <a:spLocks noChangeShapeType="1"/>
            </p:cNvSpPr>
            <p:nvPr/>
          </p:nvSpPr>
          <p:spPr bwMode="auto">
            <a:xfrm>
              <a:off x="4992" y="3408"/>
              <a:ext cx="384" cy="0"/>
            </a:xfrm>
            <a:prstGeom prst="line">
              <a:avLst/>
            </a:prstGeom>
            <a:noFill/>
            <a:ln w="3175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5386" name="Line 17"/>
            <p:cNvSpPr>
              <a:spLocks noChangeShapeType="1"/>
            </p:cNvSpPr>
            <p:nvPr/>
          </p:nvSpPr>
          <p:spPr bwMode="auto">
            <a:xfrm>
              <a:off x="4608" y="3312"/>
              <a:ext cx="384" cy="96"/>
            </a:xfrm>
            <a:prstGeom prst="line">
              <a:avLst/>
            </a:prstGeom>
            <a:noFill/>
            <a:ln w="3175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5387" name="Rectangle 18"/>
            <p:cNvSpPr>
              <a:spLocks noChangeArrowheads="1"/>
            </p:cNvSpPr>
            <p:nvPr/>
          </p:nvSpPr>
          <p:spPr bwMode="auto">
            <a:xfrm>
              <a:off x="2064" y="1296"/>
              <a:ext cx="336" cy="288"/>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spcBef>
                  <a:spcPct val="0"/>
                </a:spcBef>
                <a:buFontTx/>
                <a:buNone/>
              </a:pPr>
              <a:r>
                <a:rPr lang="en-US" altLang="sv-SE" sz="1800"/>
                <a:t>N</a:t>
              </a:r>
              <a:r>
                <a:rPr lang="en-US" altLang="sv-SE" sz="1800" baseline="-25000"/>
                <a:t>2</a:t>
              </a:r>
              <a:endParaRPr lang="en-US" altLang="sv-SE" sz="1800"/>
            </a:p>
          </p:txBody>
        </p:sp>
        <p:sp>
          <p:nvSpPr>
            <p:cNvPr id="15388" name="Rectangle 19"/>
            <p:cNvSpPr>
              <a:spLocks noChangeArrowheads="1"/>
            </p:cNvSpPr>
            <p:nvPr/>
          </p:nvSpPr>
          <p:spPr bwMode="auto">
            <a:xfrm>
              <a:off x="2784" y="1680"/>
              <a:ext cx="384" cy="240"/>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spcBef>
                  <a:spcPct val="0"/>
                </a:spcBef>
                <a:buFontTx/>
                <a:buNone/>
              </a:pPr>
              <a:r>
                <a:rPr lang="en-US" altLang="sv-SE" sz="1800"/>
                <a:t>Mn</a:t>
              </a:r>
              <a:r>
                <a:rPr lang="en-US" altLang="sv-SE" sz="1800" baseline="30000"/>
                <a:t>2+</a:t>
              </a:r>
              <a:endParaRPr lang="en-US" altLang="sv-SE" sz="1800"/>
            </a:p>
          </p:txBody>
        </p:sp>
        <p:sp>
          <p:nvSpPr>
            <p:cNvPr id="15389" name="Rectangle 20"/>
            <p:cNvSpPr>
              <a:spLocks noChangeArrowheads="1"/>
            </p:cNvSpPr>
            <p:nvPr/>
          </p:nvSpPr>
          <p:spPr bwMode="auto">
            <a:xfrm>
              <a:off x="3504" y="2640"/>
              <a:ext cx="384" cy="288"/>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spcBef>
                  <a:spcPct val="0"/>
                </a:spcBef>
                <a:buFontTx/>
                <a:buNone/>
              </a:pPr>
              <a:r>
                <a:rPr lang="en-US" altLang="sv-SE" sz="1800"/>
                <a:t>Fe</a:t>
              </a:r>
              <a:r>
                <a:rPr lang="en-US" altLang="sv-SE" sz="1800" baseline="30000"/>
                <a:t>2+</a:t>
              </a:r>
              <a:endParaRPr lang="en-US" altLang="sv-SE" sz="1800"/>
            </a:p>
          </p:txBody>
        </p:sp>
        <p:sp>
          <p:nvSpPr>
            <p:cNvPr id="15390" name="Rectangle 30"/>
            <p:cNvSpPr>
              <a:spLocks noChangeArrowheads="1"/>
            </p:cNvSpPr>
            <p:nvPr/>
          </p:nvSpPr>
          <p:spPr bwMode="auto">
            <a:xfrm>
              <a:off x="2016" y="864"/>
              <a:ext cx="384" cy="288"/>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spcBef>
                  <a:spcPct val="0"/>
                </a:spcBef>
                <a:buFontTx/>
                <a:buNone/>
              </a:pPr>
              <a:r>
                <a:rPr lang="en-US" altLang="sv-SE" sz="1800"/>
                <a:t>NO</a:t>
              </a:r>
              <a:r>
                <a:rPr lang="en-US" altLang="sv-SE" sz="1800" baseline="-25000"/>
                <a:t>3</a:t>
              </a:r>
              <a:r>
                <a:rPr lang="en-US" altLang="sv-SE" sz="1800" baseline="30000"/>
                <a:t>-</a:t>
              </a:r>
              <a:endParaRPr lang="en-US" altLang="sv-SE" sz="1800"/>
            </a:p>
          </p:txBody>
        </p:sp>
        <p:sp>
          <p:nvSpPr>
            <p:cNvPr id="15391" name="Rectangle 31"/>
            <p:cNvSpPr>
              <a:spLocks noChangeArrowheads="1"/>
            </p:cNvSpPr>
            <p:nvPr/>
          </p:nvSpPr>
          <p:spPr bwMode="auto">
            <a:xfrm>
              <a:off x="2784" y="1248"/>
              <a:ext cx="384" cy="336"/>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spcBef>
                  <a:spcPct val="0"/>
                </a:spcBef>
                <a:buFontTx/>
                <a:buNone/>
              </a:pPr>
              <a:r>
                <a:rPr lang="en-US" altLang="sv-SE" sz="1800"/>
                <a:t>MnO</a:t>
              </a:r>
              <a:r>
                <a:rPr lang="en-US" altLang="sv-SE" sz="1800" baseline="-25000"/>
                <a:t>2</a:t>
              </a:r>
              <a:endParaRPr lang="en-US" altLang="sv-SE" sz="1800"/>
            </a:p>
          </p:txBody>
        </p:sp>
        <p:sp>
          <p:nvSpPr>
            <p:cNvPr id="15392" name="Rectangle 32"/>
            <p:cNvSpPr>
              <a:spLocks noChangeArrowheads="1"/>
            </p:cNvSpPr>
            <p:nvPr/>
          </p:nvSpPr>
          <p:spPr bwMode="auto">
            <a:xfrm>
              <a:off x="3504" y="2256"/>
              <a:ext cx="384" cy="288"/>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spcBef>
                  <a:spcPct val="0"/>
                </a:spcBef>
                <a:buFontTx/>
                <a:buNone/>
              </a:pPr>
              <a:r>
                <a:rPr lang="en-US" altLang="sv-SE" sz="1800"/>
                <a:t>Fe</a:t>
              </a:r>
              <a:r>
                <a:rPr lang="en-US" altLang="sv-SE" sz="1800" baseline="30000"/>
                <a:t>3+</a:t>
              </a:r>
              <a:endParaRPr lang="en-US" altLang="sv-SE" sz="1800"/>
            </a:p>
          </p:txBody>
        </p:sp>
        <p:sp>
          <p:nvSpPr>
            <p:cNvPr id="15393" name="Rectangle 33"/>
            <p:cNvSpPr>
              <a:spLocks noChangeArrowheads="1"/>
            </p:cNvSpPr>
            <p:nvPr/>
          </p:nvSpPr>
          <p:spPr bwMode="auto">
            <a:xfrm>
              <a:off x="4992" y="3072"/>
              <a:ext cx="384" cy="288"/>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spcBef>
                  <a:spcPct val="0"/>
                </a:spcBef>
                <a:buFontTx/>
                <a:buNone/>
              </a:pPr>
              <a:r>
                <a:rPr lang="en-US" altLang="sv-SE" sz="1800"/>
                <a:t>CO</a:t>
              </a:r>
              <a:r>
                <a:rPr lang="en-US" altLang="sv-SE" sz="1800" baseline="-25000"/>
                <a:t>2</a:t>
              </a:r>
              <a:endParaRPr lang="en-US" altLang="sv-SE" sz="1800"/>
            </a:p>
          </p:txBody>
        </p:sp>
        <p:sp>
          <p:nvSpPr>
            <p:cNvPr id="15394" name="Rectangle 34"/>
            <p:cNvSpPr>
              <a:spLocks noChangeArrowheads="1"/>
            </p:cNvSpPr>
            <p:nvPr/>
          </p:nvSpPr>
          <p:spPr bwMode="auto">
            <a:xfrm>
              <a:off x="4992" y="3456"/>
              <a:ext cx="384" cy="288"/>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spcBef>
                  <a:spcPct val="0"/>
                </a:spcBef>
                <a:buFontTx/>
                <a:buNone/>
              </a:pPr>
              <a:r>
                <a:rPr lang="en-US" altLang="sv-SE" sz="1800"/>
                <a:t>CH</a:t>
              </a:r>
              <a:r>
                <a:rPr lang="en-US" altLang="sv-SE" sz="1800" baseline="-25000"/>
                <a:t>4</a:t>
              </a:r>
              <a:endParaRPr lang="en-US" altLang="sv-SE" sz="1800"/>
            </a:p>
          </p:txBody>
        </p:sp>
        <p:sp>
          <p:nvSpPr>
            <p:cNvPr id="15395" name="Rectangle 35"/>
            <p:cNvSpPr>
              <a:spLocks noChangeArrowheads="1"/>
            </p:cNvSpPr>
            <p:nvPr/>
          </p:nvSpPr>
          <p:spPr bwMode="auto">
            <a:xfrm>
              <a:off x="4224" y="2976"/>
              <a:ext cx="384" cy="28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spcBef>
                  <a:spcPct val="0"/>
                </a:spcBef>
                <a:buFontTx/>
                <a:buNone/>
              </a:pPr>
              <a:r>
                <a:rPr lang="en-US" altLang="sv-SE" sz="1800"/>
                <a:t>SO</a:t>
              </a:r>
              <a:r>
                <a:rPr lang="en-US" altLang="sv-SE" sz="1800" baseline="-25000"/>
                <a:t>4</a:t>
              </a:r>
              <a:r>
                <a:rPr lang="en-US" altLang="sv-SE" sz="1800" baseline="30000"/>
                <a:t>-2</a:t>
              </a:r>
              <a:endParaRPr lang="en-US" altLang="sv-SE" sz="1800"/>
            </a:p>
          </p:txBody>
        </p:sp>
        <p:sp>
          <p:nvSpPr>
            <p:cNvPr id="15396" name="Rectangle 36"/>
            <p:cNvSpPr>
              <a:spLocks noChangeArrowheads="1"/>
            </p:cNvSpPr>
            <p:nvPr/>
          </p:nvSpPr>
          <p:spPr bwMode="auto">
            <a:xfrm>
              <a:off x="4224" y="3360"/>
              <a:ext cx="384" cy="28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spcBef>
                  <a:spcPct val="0"/>
                </a:spcBef>
                <a:buFontTx/>
                <a:buNone/>
              </a:pPr>
              <a:r>
                <a:rPr lang="en-US" altLang="sv-SE" sz="1800"/>
                <a:t>H</a:t>
              </a:r>
              <a:r>
                <a:rPr lang="en-US" altLang="sv-SE" sz="1800" baseline="-25000"/>
                <a:t>2</a:t>
              </a:r>
              <a:r>
                <a:rPr lang="en-US" altLang="sv-SE" sz="1800"/>
                <a:t>S</a:t>
              </a:r>
            </a:p>
          </p:txBody>
        </p:sp>
        <p:sp>
          <p:nvSpPr>
            <p:cNvPr id="15397" name="Rectangle 40"/>
            <p:cNvSpPr>
              <a:spLocks noChangeArrowheads="1"/>
            </p:cNvSpPr>
            <p:nvPr/>
          </p:nvSpPr>
          <p:spPr bwMode="auto">
            <a:xfrm>
              <a:off x="1296" y="1056"/>
              <a:ext cx="384" cy="288"/>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spcBef>
                  <a:spcPct val="0"/>
                </a:spcBef>
                <a:buFontTx/>
                <a:buNone/>
              </a:pPr>
              <a:r>
                <a:rPr lang="en-US" altLang="sv-SE" sz="1800"/>
                <a:t>H</a:t>
              </a:r>
              <a:r>
                <a:rPr lang="en-US" altLang="sv-SE" sz="1800" baseline="-25000"/>
                <a:t>2</a:t>
              </a:r>
              <a:r>
                <a:rPr lang="en-US" altLang="sv-SE" sz="1800"/>
                <a:t>O</a:t>
              </a:r>
            </a:p>
          </p:txBody>
        </p:sp>
      </p:grpSp>
      <p:sp>
        <p:nvSpPr>
          <p:cNvPr id="15371" name="Text Box 27"/>
          <p:cNvSpPr txBox="1">
            <a:spLocks noChangeArrowheads="1"/>
          </p:cNvSpPr>
          <p:nvPr/>
        </p:nvSpPr>
        <p:spPr bwMode="auto">
          <a:xfrm>
            <a:off x="0" y="2025650"/>
            <a:ext cx="1600200" cy="615950"/>
          </a:xfrm>
          <a:prstGeom prst="rect">
            <a:avLst/>
          </a:prstGeom>
          <a:noFill/>
          <a:ln>
            <a:noFill/>
          </a:ln>
          <a:effectLst/>
          <a:extLst>
            <a:ext uri="{909E8E84-426E-40DD-AFC4-6F175D3DCCD1}">
              <a14:hiddenFill xmlns:a14="http://schemas.microsoft.com/office/drawing/2010/main">
                <a:solidFill>
                  <a:srgbClr val="C3C3C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FontTx/>
              <a:buNone/>
            </a:pPr>
            <a:r>
              <a:rPr lang="sv-SE" altLang="sv-SE" sz="1700" b="1"/>
              <a:t>Något Reducerande</a:t>
            </a:r>
          </a:p>
        </p:txBody>
      </p:sp>
      <p:sp>
        <p:nvSpPr>
          <p:cNvPr id="15372" name="Text Box 28"/>
          <p:cNvSpPr txBox="1">
            <a:spLocks noChangeArrowheads="1"/>
          </p:cNvSpPr>
          <p:nvPr/>
        </p:nvSpPr>
        <p:spPr bwMode="auto">
          <a:xfrm>
            <a:off x="0" y="2971800"/>
            <a:ext cx="1638300" cy="6159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FontTx/>
              <a:buNone/>
            </a:pPr>
            <a:r>
              <a:rPr lang="sv-SE" altLang="sv-SE" sz="1700" b="1"/>
              <a:t>Måttligt Reduktion</a:t>
            </a:r>
          </a:p>
        </p:txBody>
      </p:sp>
      <p:sp>
        <p:nvSpPr>
          <p:cNvPr id="15373" name="Text Box 29"/>
          <p:cNvSpPr txBox="1">
            <a:spLocks noChangeArrowheads="1"/>
          </p:cNvSpPr>
          <p:nvPr/>
        </p:nvSpPr>
        <p:spPr bwMode="auto">
          <a:xfrm>
            <a:off x="0" y="4616450"/>
            <a:ext cx="1638300" cy="6159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FontTx/>
              <a:buNone/>
            </a:pPr>
            <a:r>
              <a:rPr lang="sv-SE" altLang="sv-SE" sz="1700" b="1"/>
              <a:t>Starkt Reducedande</a:t>
            </a:r>
          </a:p>
        </p:txBody>
      </p:sp>
      <p:sp>
        <p:nvSpPr>
          <p:cNvPr id="15374" name="Text Box 26"/>
          <p:cNvSpPr txBox="1">
            <a:spLocks noChangeArrowheads="1"/>
          </p:cNvSpPr>
          <p:nvPr/>
        </p:nvSpPr>
        <p:spPr bwMode="auto">
          <a:xfrm>
            <a:off x="152400" y="1538288"/>
            <a:ext cx="1295400" cy="3540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FontTx/>
              <a:buNone/>
            </a:pPr>
            <a:r>
              <a:rPr lang="sv-SE" altLang="sv-SE" sz="1700" b="1"/>
              <a:t>Oxidation</a:t>
            </a:r>
          </a:p>
        </p:txBody>
      </p:sp>
    </p:spTree>
    <p:extLst>
      <p:ext uri="{BB962C8B-B14F-4D97-AF65-F5344CB8AC3E}">
        <p14:creationId xmlns:p14="http://schemas.microsoft.com/office/powerpoint/2010/main" val="3093946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9"/>
          <p:cNvSpPr>
            <a:spLocks noGrp="1" noChangeArrowheads="1"/>
          </p:cNvSpPr>
          <p:nvPr>
            <p:ph type="title"/>
          </p:nvPr>
        </p:nvSpPr>
        <p:spPr>
          <a:xfrm>
            <a:off x="1600200" y="228600"/>
            <a:ext cx="7315200" cy="1143000"/>
          </a:xfrm>
        </p:spPr>
        <p:txBody>
          <a:bodyPr/>
          <a:lstStyle/>
          <a:p>
            <a:pPr eaLnBrk="1" hangingPunct="1"/>
            <a:r>
              <a:rPr lang="sv-SE" altLang="sv-SE" smtClean="0"/>
              <a:t>Aeroba versus anaeroba förhållanden</a:t>
            </a:r>
          </a:p>
        </p:txBody>
      </p:sp>
      <p:graphicFrame>
        <p:nvGraphicFramePr>
          <p:cNvPr id="269425" name="Group 113"/>
          <p:cNvGraphicFramePr>
            <a:graphicFrameLocks noGrp="1"/>
          </p:cNvGraphicFramePr>
          <p:nvPr>
            <p:ph idx="1"/>
          </p:nvPr>
        </p:nvGraphicFramePr>
        <p:xfrm>
          <a:off x="304800" y="1597025"/>
          <a:ext cx="8534400" cy="3587773"/>
        </p:xfrm>
        <a:graphic>
          <a:graphicData uri="http://schemas.openxmlformats.org/drawingml/2006/table">
            <a:tbl>
              <a:tblPr/>
              <a:tblGrid>
                <a:gridCol w="2405063"/>
                <a:gridCol w="3103562"/>
                <a:gridCol w="3025775"/>
              </a:tblGrid>
              <a:tr h="822913">
                <a:tc>
                  <a:txBody>
                    <a:bodyPr/>
                    <a:lstStyle/>
                    <a:p>
                      <a:pPr marL="0" marR="0" lvl="0" indent="0" algn="ctr"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sv-SE" sz="2400" b="1" i="0" u="none" strike="noStrike" cap="none" normalizeH="0" baseline="0" noProof="0" smtClean="0">
                          <a:ln>
                            <a:noFill/>
                          </a:ln>
                          <a:solidFill>
                            <a:schemeClr val="tx1"/>
                          </a:solidFill>
                          <a:effectLst/>
                          <a:latin typeface="Arial Narrow" pitchFamily="34" charset="0"/>
                        </a:rPr>
                        <a:t>Ämne</a:t>
                      </a:r>
                    </a:p>
                  </a:txBody>
                  <a:tcPr marT="45700" marB="457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sv-SE" sz="2400" b="1" i="0" u="none" strike="noStrike" cap="none" normalizeH="0" baseline="0" noProof="0" smtClean="0">
                          <a:ln>
                            <a:noFill/>
                          </a:ln>
                          <a:solidFill>
                            <a:schemeClr val="tx1"/>
                          </a:solidFill>
                          <a:effectLst/>
                          <a:latin typeface="Arial Narrow" pitchFamily="34" charset="0"/>
                        </a:rPr>
                        <a:t>Aerob mark     (Oxiderad)</a:t>
                      </a:r>
                    </a:p>
                  </a:txBody>
                  <a:tcPr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sv-SE" sz="2400" b="1" i="0" u="none" strike="noStrike" cap="none" normalizeH="0" baseline="0" noProof="0" smtClean="0">
                          <a:ln>
                            <a:noFill/>
                          </a:ln>
                          <a:solidFill>
                            <a:schemeClr val="tx1"/>
                          </a:solidFill>
                          <a:effectLst/>
                          <a:latin typeface="Arial Narrow" pitchFamily="34" charset="0"/>
                        </a:rPr>
                        <a:t>Anaerob mark (Reducerad)</a:t>
                      </a:r>
                    </a:p>
                  </a:txBody>
                  <a:tcPr marT="45700" marB="457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7627">
                <a:tc>
                  <a:txBody>
                    <a:bodyPr/>
                    <a:lstStyle/>
                    <a:p>
                      <a:pPr marL="0" marR="0" lvl="0" indent="0" algn="ctr"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sv-SE" sz="2400" b="0" i="0" u="none" strike="noStrike" cap="none" normalizeH="0" baseline="0" noProof="0" smtClean="0">
                          <a:ln>
                            <a:noFill/>
                          </a:ln>
                          <a:solidFill>
                            <a:schemeClr val="tx1"/>
                          </a:solidFill>
                          <a:effectLst/>
                          <a:latin typeface="Arial Narrow" pitchFamily="34" charset="0"/>
                        </a:rPr>
                        <a:t>Syre (O)</a:t>
                      </a:r>
                    </a:p>
                  </a:txBody>
                  <a:tcPr marT="45700" marB="457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sv-SE" sz="2400" b="0" i="0" u="none" strike="noStrike" cap="none" normalizeH="0" baseline="0" noProof="0" smtClean="0">
                          <a:ln>
                            <a:noFill/>
                          </a:ln>
                          <a:solidFill>
                            <a:schemeClr val="tx1"/>
                          </a:solidFill>
                          <a:effectLst/>
                          <a:latin typeface="Arial Narrow" pitchFamily="34" charset="0"/>
                        </a:rPr>
                        <a:t>Syrgas (O</a:t>
                      </a:r>
                      <a:r>
                        <a:rPr kumimoji="0" lang="sv-SE" sz="2400" b="0" i="0" u="none" strike="noStrike" cap="none" normalizeH="0" baseline="-25000" noProof="0" smtClean="0">
                          <a:ln>
                            <a:noFill/>
                          </a:ln>
                          <a:solidFill>
                            <a:schemeClr val="tx1"/>
                          </a:solidFill>
                          <a:effectLst/>
                          <a:latin typeface="Arial Narrow" pitchFamily="34" charset="0"/>
                        </a:rPr>
                        <a:t>2</a:t>
                      </a:r>
                      <a:r>
                        <a:rPr kumimoji="0" lang="sv-SE" sz="2400" b="0" i="0" u="none" strike="noStrike" cap="none" normalizeH="0" baseline="0" noProof="0" smtClean="0">
                          <a:ln>
                            <a:noFill/>
                          </a:ln>
                          <a:solidFill>
                            <a:schemeClr val="tx1"/>
                          </a:solidFill>
                          <a:effectLst/>
                          <a:latin typeface="Arial Narrow" pitchFamily="34" charset="0"/>
                        </a:rPr>
                        <a:t>)</a:t>
                      </a:r>
                    </a:p>
                  </a:txBody>
                  <a:tcPr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sv-SE" sz="2400" b="0" i="0" u="none" strike="noStrike" cap="none" normalizeH="0" baseline="0" noProof="0" smtClean="0">
                          <a:ln>
                            <a:noFill/>
                          </a:ln>
                          <a:solidFill>
                            <a:schemeClr val="tx1"/>
                          </a:solidFill>
                          <a:effectLst/>
                          <a:latin typeface="Arial Narrow" pitchFamily="34" charset="0"/>
                        </a:rPr>
                        <a:t>Vatten (H</a:t>
                      </a:r>
                      <a:r>
                        <a:rPr kumimoji="0" lang="sv-SE" sz="2400" b="0" i="0" u="none" strike="noStrike" cap="none" normalizeH="0" baseline="-25000" noProof="0" smtClean="0">
                          <a:ln>
                            <a:noFill/>
                          </a:ln>
                          <a:solidFill>
                            <a:schemeClr val="tx1"/>
                          </a:solidFill>
                          <a:effectLst/>
                          <a:latin typeface="Arial Narrow" pitchFamily="34" charset="0"/>
                        </a:rPr>
                        <a:t>2</a:t>
                      </a:r>
                      <a:r>
                        <a:rPr kumimoji="0" lang="sv-SE" sz="2400" b="0" i="0" u="none" strike="noStrike" cap="none" normalizeH="0" baseline="0" noProof="0" smtClean="0">
                          <a:ln>
                            <a:noFill/>
                          </a:ln>
                          <a:solidFill>
                            <a:schemeClr val="tx1"/>
                          </a:solidFill>
                          <a:effectLst/>
                          <a:latin typeface="Arial Narrow" pitchFamily="34" charset="0"/>
                        </a:rPr>
                        <a:t>O)</a:t>
                      </a:r>
                    </a:p>
                  </a:txBody>
                  <a:tcPr marT="45700" marB="457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56">
                <a:tc>
                  <a:txBody>
                    <a:bodyPr/>
                    <a:lstStyle/>
                    <a:p>
                      <a:pPr marL="0" marR="0" lvl="0" indent="0" algn="ctr"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sv-SE" sz="2400" b="0" i="0" u="none" strike="noStrike" cap="none" normalizeH="0" baseline="0" noProof="0" smtClean="0">
                          <a:ln>
                            <a:noFill/>
                          </a:ln>
                          <a:solidFill>
                            <a:schemeClr val="tx1"/>
                          </a:solidFill>
                          <a:effectLst/>
                          <a:latin typeface="Arial Narrow" pitchFamily="34" charset="0"/>
                        </a:rPr>
                        <a:t>Kväve (N)</a:t>
                      </a:r>
                    </a:p>
                  </a:txBody>
                  <a:tcPr marT="45700" marB="457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sv-SE" sz="2400" b="0" i="0" u="none" strike="noStrike" cap="none" normalizeH="0" baseline="0" noProof="0" smtClean="0">
                          <a:ln>
                            <a:noFill/>
                          </a:ln>
                          <a:solidFill>
                            <a:schemeClr val="tx1"/>
                          </a:solidFill>
                          <a:effectLst/>
                          <a:latin typeface="Arial Narrow" pitchFamily="34" charset="0"/>
                        </a:rPr>
                        <a:t>Nitrat-jon (NO</a:t>
                      </a:r>
                      <a:r>
                        <a:rPr kumimoji="0" lang="sv-SE" sz="2400" b="0" i="0" u="none" strike="noStrike" cap="none" normalizeH="0" baseline="-25000" noProof="0" smtClean="0">
                          <a:ln>
                            <a:noFill/>
                          </a:ln>
                          <a:solidFill>
                            <a:schemeClr val="tx1"/>
                          </a:solidFill>
                          <a:effectLst/>
                          <a:latin typeface="Arial Narrow" pitchFamily="34" charset="0"/>
                        </a:rPr>
                        <a:t>3</a:t>
                      </a:r>
                      <a:r>
                        <a:rPr kumimoji="0" lang="sv-SE" sz="2400" b="0" i="0" u="none" strike="noStrike" cap="none" normalizeH="0" baseline="30000" noProof="0" smtClean="0">
                          <a:ln>
                            <a:noFill/>
                          </a:ln>
                          <a:solidFill>
                            <a:schemeClr val="tx1"/>
                          </a:solidFill>
                          <a:effectLst/>
                          <a:latin typeface="Arial Narrow" pitchFamily="34" charset="0"/>
                        </a:rPr>
                        <a:t>-</a:t>
                      </a:r>
                      <a:r>
                        <a:rPr kumimoji="0" lang="sv-SE" sz="2400" b="0" i="0" u="none" strike="noStrike" cap="none" normalizeH="0" baseline="0" noProof="0" smtClean="0">
                          <a:ln>
                            <a:noFill/>
                          </a:ln>
                          <a:solidFill>
                            <a:schemeClr val="tx1"/>
                          </a:solidFill>
                          <a:effectLst/>
                          <a:latin typeface="Arial Narrow" pitchFamily="34" charset="0"/>
                        </a:rPr>
                        <a:t>)</a:t>
                      </a:r>
                    </a:p>
                  </a:txBody>
                  <a:tcPr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sv-SE" sz="2400" b="0" i="0" u="none" strike="noStrike" cap="none" normalizeH="0" baseline="0" noProof="0" smtClean="0">
                          <a:ln>
                            <a:noFill/>
                          </a:ln>
                          <a:solidFill>
                            <a:schemeClr val="tx1"/>
                          </a:solidFill>
                          <a:effectLst/>
                          <a:latin typeface="Arial Narrow" pitchFamily="34" charset="0"/>
                        </a:rPr>
                        <a:t>Kvävgas (N</a:t>
                      </a:r>
                      <a:r>
                        <a:rPr kumimoji="0" lang="sv-SE" sz="2400" b="0" i="0" u="none" strike="noStrike" cap="none" normalizeH="0" baseline="-25000" noProof="0" smtClean="0">
                          <a:ln>
                            <a:noFill/>
                          </a:ln>
                          <a:solidFill>
                            <a:schemeClr val="tx1"/>
                          </a:solidFill>
                          <a:effectLst/>
                          <a:latin typeface="Arial Narrow" pitchFamily="34" charset="0"/>
                        </a:rPr>
                        <a:t>2</a:t>
                      </a:r>
                      <a:r>
                        <a:rPr kumimoji="0" lang="sv-SE" sz="2400" b="0" i="0" u="none" strike="noStrike" cap="none" normalizeH="0" baseline="0" noProof="0" smtClean="0">
                          <a:ln>
                            <a:noFill/>
                          </a:ln>
                          <a:solidFill>
                            <a:schemeClr val="tx1"/>
                          </a:solidFill>
                          <a:effectLst/>
                          <a:latin typeface="Arial Narrow" pitchFamily="34" charset="0"/>
                        </a:rPr>
                        <a:t>)</a:t>
                      </a:r>
                    </a:p>
                  </a:txBody>
                  <a:tcPr marT="45700" marB="457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56">
                <a:tc>
                  <a:txBody>
                    <a:bodyPr/>
                    <a:lstStyle/>
                    <a:p>
                      <a:pPr marL="0" marR="0" lvl="0" indent="0" algn="ctr"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sv-SE" sz="2400" b="0" i="0" u="none" strike="noStrike" cap="none" normalizeH="0" baseline="0" noProof="0" smtClean="0">
                          <a:ln>
                            <a:noFill/>
                          </a:ln>
                          <a:solidFill>
                            <a:schemeClr val="tx1"/>
                          </a:solidFill>
                          <a:effectLst/>
                          <a:latin typeface="Arial Narrow" pitchFamily="34" charset="0"/>
                        </a:rPr>
                        <a:t>Mangan (Mn)</a:t>
                      </a:r>
                    </a:p>
                  </a:txBody>
                  <a:tcPr marT="45700" marB="457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sv-SE" sz="2400" b="0" i="0" u="none" strike="noStrike" cap="none" normalizeH="0" baseline="0" noProof="0" smtClean="0">
                          <a:ln>
                            <a:noFill/>
                          </a:ln>
                          <a:solidFill>
                            <a:schemeClr val="tx1"/>
                          </a:solidFill>
                          <a:effectLst/>
                          <a:latin typeface="Arial Narrow" pitchFamily="34" charset="0"/>
                        </a:rPr>
                        <a:t>Mangan IV jon (Mn</a:t>
                      </a:r>
                      <a:r>
                        <a:rPr kumimoji="0" lang="sv-SE" sz="2400" b="0" i="0" u="none" strike="noStrike" cap="none" normalizeH="0" baseline="30000" noProof="0" smtClean="0">
                          <a:ln>
                            <a:noFill/>
                          </a:ln>
                          <a:solidFill>
                            <a:schemeClr val="tx1"/>
                          </a:solidFill>
                          <a:effectLst/>
                          <a:latin typeface="Arial Narrow" pitchFamily="34" charset="0"/>
                        </a:rPr>
                        <a:t>4+</a:t>
                      </a:r>
                      <a:r>
                        <a:rPr kumimoji="0" lang="sv-SE" sz="2400" b="0" i="0" u="none" strike="noStrike" cap="none" normalizeH="0" baseline="0" noProof="0" smtClean="0">
                          <a:ln>
                            <a:noFill/>
                          </a:ln>
                          <a:solidFill>
                            <a:schemeClr val="tx1"/>
                          </a:solidFill>
                          <a:effectLst/>
                          <a:latin typeface="Arial Narrow" pitchFamily="34" charset="0"/>
                        </a:rPr>
                        <a:t>)</a:t>
                      </a:r>
                    </a:p>
                  </a:txBody>
                  <a:tcPr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sv-SE" sz="2400" b="0" i="0" u="none" strike="noStrike" cap="none" normalizeH="0" baseline="0" noProof="0" smtClean="0">
                          <a:ln>
                            <a:noFill/>
                          </a:ln>
                          <a:solidFill>
                            <a:schemeClr val="tx1"/>
                          </a:solidFill>
                          <a:effectLst/>
                          <a:latin typeface="Arial Narrow" pitchFamily="34" charset="0"/>
                        </a:rPr>
                        <a:t>Mangan II jon (Mn</a:t>
                      </a:r>
                      <a:r>
                        <a:rPr kumimoji="0" lang="sv-SE" sz="2400" b="0" i="0" u="none" strike="noStrike" cap="none" normalizeH="0" baseline="30000" noProof="0" smtClean="0">
                          <a:ln>
                            <a:noFill/>
                          </a:ln>
                          <a:solidFill>
                            <a:schemeClr val="tx1"/>
                          </a:solidFill>
                          <a:effectLst/>
                          <a:latin typeface="Arial Narrow" pitchFamily="34" charset="0"/>
                        </a:rPr>
                        <a:t>2+</a:t>
                      </a:r>
                      <a:r>
                        <a:rPr kumimoji="0" lang="sv-SE" sz="2400" b="0" i="0" u="none" strike="noStrike" cap="none" normalizeH="0" baseline="0" noProof="0" smtClean="0">
                          <a:ln>
                            <a:noFill/>
                          </a:ln>
                          <a:solidFill>
                            <a:schemeClr val="tx1"/>
                          </a:solidFill>
                          <a:effectLst/>
                          <a:latin typeface="Arial Narrow" pitchFamily="34" charset="0"/>
                        </a:rPr>
                        <a:t>)</a:t>
                      </a:r>
                    </a:p>
                  </a:txBody>
                  <a:tcPr marT="45700" marB="457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8586">
                <a:tc>
                  <a:txBody>
                    <a:bodyPr/>
                    <a:lstStyle/>
                    <a:p>
                      <a:pPr marL="0" marR="0" lvl="0" indent="0" algn="ctr"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sv-SE" sz="2400" b="0" i="0" u="none" strike="noStrike" cap="none" normalizeH="0" baseline="0" noProof="0" smtClean="0">
                          <a:ln>
                            <a:noFill/>
                          </a:ln>
                          <a:solidFill>
                            <a:schemeClr val="tx1"/>
                          </a:solidFill>
                          <a:effectLst/>
                          <a:latin typeface="Arial Narrow" pitchFamily="34" charset="0"/>
                        </a:rPr>
                        <a:t>Järn (Fe)</a:t>
                      </a:r>
                    </a:p>
                  </a:txBody>
                  <a:tcPr marT="45700" marB="457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sv-SE" sz="2400" b="0" i="0" u="none" strike="noStrike" cap="none" normalizeH="0" baseline="0" noProof="0" smtClean="0">
                          <a:ln>
                            <a:noFill/>
                          </a:ln>
                          <a:solidFill>
                            <a:schemeClr val="tx1"/>
                          </a:solidFill>
                          <a:effectLst/>
                          <a:latin typeface="Arial Narrow" pitchFamily="34" charset="0"/>
                        </a:rPr>
                        <a:t>Järn III jon (Fe</a:t>
                      </a:r>
                      <a:r>
                        <a:rPr kumimoji="0" lang="sv-SE" sz="2400" b="0" i="0" u="none" strike="noStrike" cap="none" normalizeH="0" baseline="30000" noProof="0" smtClean="0">
                          <a:ln>
                            <a:noFill/>
                          </a:ln>
                          <a:solidFill>
                            <a:schemeClr val="tx1"/>
                          </a:solidFill>
                          <a:effectLst/>
                          <a:latin typeface="Arial Narrow" pitchFamily="34" charset="0"/>
                        </a:rPr>
                        <a:t>3+</a:t>
                      </a:r>
                      <a:r>
                        <a:rPr kumimoji="0" lang="sv-SE" sz="2400" b="0" i="0" u="none" strike="noStrike" cap="none" normalizeH="0" baseline="0" noProof="0" smtClean="0">
                          <a:ln>
                            <a:noFill/>
                          </a:ln>
                          <a:solidFill>
                            <a:schemeClr val="tx1"/>
                          </a:solidFill>
                          <a:effectLst/>
                          <a:latin typeface="Arial Narrow" pitchFamily="34" charset="0"/>
                        </a:rPr>
                        <a:t>)</a:t>
                      </a:r>
                    </a:p>
                  </a:txBody>
                  <a:tcPr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sv-SE" sz="2400" b="0" i="0" u="none" strike="noStrike" cap="none" normalizeH="0" baseline="0" noProof="0" smtClean="0">
                          <a:ln>
                            <a:noFill/>
                          </a:ln>
                          <a:solidFill>
                            <a:schemeClr val="tx1"/>
                          </a:solidFill>
                          <a:effectLst/>
                          <a:latin typeface="Arial Narrow" pitchFamily="34" charset="0"/>
                        </a:rPr>
                        <a:t>Järn II jon (Fe</a:t>
                      </a:r>
                      <a:r>
                        <a:rPr kumimoji="0" lang="sv-SE" sz="2400" b="0" i="0" u="none" strike="noStrike" cap="none" normalizeH="0" baseline="30000" noProof="0" smtClean="0">
                          <a:ln>
                            <a:noFill/>
                          </a:ln>
                          <a:solidFill>
                            <a:schemeClr val="tx1"/>
                          </a:solidFill>
                          <a:effectLst/>
                          <a:latin typeface="Arial Narrow" pitchFamily="34" charset="0"/>
                        </a:rPr>
                        <a:t>2+</a:t>
                      </a:r>
                      <a:r>
                        <a:rPr kumimoji="0" lang="sv-SE" sz="2400" b="0" i="0" u="none" strike="noStrike" cap="none" normalizeH="0" baseline="0" noProof="0" smtClean="0">
                          <a:ln>
                            <a:noFill/>
                          </a:ln>
                          <a:solidFill>
                            <a:schemeClr val="tx1"/>
                          </a:solidFill>
                          <a:effectLst/>
                          <a:latin typeface="Arial Narrow" pitchFamily="34" charset="0"/>
                        </a:rPr>
                        <a:t>)</a:t>
                      </a:r>
                    </a:p>
                  </a:txBody>
                  <a:tcPr marT="45700" marB="457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56">
                <a:tc>
                  <a:txBody>
                    <a:bodyPr/>
                    <a:lstStyle/>
                    <a:p>
                      <a:pPr marL="0" marR="0" lvl="0" indent="0" algn="ctr"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sv-SE" sz="2400" b="0" i="0" u="none" strike="noStrike" cap="none" normalizeH="0" baseline="0" noProof="0" smtClean="0">
                          <a:ln>
                            <a:noFill/>
                          </a:ln>
                          <a:solidFill>
                            <a:schemeClr val="tx1"/>
                          </a:solidFill>
                          <a:effectLst/>
                          <a:latin typeface="Arial Narrow" pitchFamily="34" charset="0"/>
                        </a:rPr>
                        <a:t>Svavel (S)</a:t>
                      </a:r>
                    </a:p>
                  </a:txBody>
                  <a:tcPr marT="45700" marB="457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sv-SE" sz="2400" b="0" i="0" u="none" strike="noStrike" cap="none" normalizeH="0" baseline="0" noProof="0" smtClean="0">
                          <a:ln>
                            <a:noFill/>
                          </a:ln>
                          <a:solidFill>
                            <a:schemeClr val="tx1"/>
                          </a:solidFill>
                          <a:effectLst/>
                          <a:latin typeface="Arial Narrow" pitchFamily="34" charset="0"/>
                        </a:rPr>
                        <a:t>Sulfat-jon (SO</a:t>
                      </a:r>
                      <a:r>
                        <a:rPr kumimoji="0" lang="sv-SE" sz="2400" b="0" i="0" u="none" strike="noStrike" cap="none" normalizeH="0" baseline="-25000" noProof="0" smtClean="0">
                          <a:ln>
                            <a:noFill/>
                          </a:ln>
                          <a:solidFill>
                            <a:schemeClr val="tx1"/>
                          </a:solidFill>
                          <a:effectLst/>
                          <a:latin typeface="Arial Narrow" pitchFamily="34" charset="0"/>
                        </a:rPr>
                        <a:t>4</a:t>
                      </a:r>
                      <a:r>
                        <a:rPr kumimoji="0" lang="sv-SE" sz="2400" b="0" i="0" u="none" strike="noStrike" cap="none" normalizeH="0" baseline="30000" noProof="0" smtClean="0">
                          <a:ln>
                            <a:noFill/>
                          </a:ln>
                          <a:solidFill>
                            <a:schemeClr val="tx1"/>
                          </a:solidFill>
                          <a:effectLst/>
                          <a:latin typeface="Arial Narrow" pitchFamily="34" charset="0"/>
                        </a:rPr>
                        <a:t>2-</a:t>
                      </a:r>
                      <a:r>
                        <a:rPr kumimoji="0" lang="sv-SE" sz="2400" b="0" i="0" u="none" strike="noStrike" cap="none" normalizeH="0" baseline="0" noProof="0" smtClean="0">
                          <a:ln>
                            <a:noFill/>
                          </a:ln>
                          <a:solidFill>
                            <a:schemeClr val="tx1"/>
                          </a:solidFill>
                          <a:effectLst/>
                          <a:latin typeface="Arial Narrow" pitchFamily="34" charset="0"/>
                        </a:rPr>
                        <a:t>)</a:t>
                      </a:r>
                    </a:p>
                  </a:txBody>
                  <a:tcPr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sv-SE" sz="2400" b="0" i="0" u="none" strike="noStrike" cap="none" normalizeH="0" baseline="0" noProof="0" smtClean="0">
                          <a:ln>
                            <a:noFill/>
                          </a:ln>
                          <a:solidFill>
                            <a:schemeClr val="tx1"/>
                          </a:solidFill>
                          <a:effectLst/>
                          <a:latin typeface="Arial Narrow" pitchFamily="34" charset="0"/>
                        </a:rPr>
                        <a:t>Vätsulfid (H</a:t>
                      </a:r>
                      <a:r>
                        <a:rPr kumimoji="0" lang="sv-SE" sz="2400" b="0" i="0" u="none" strike="noStrike" cap="none" normalizeH="0" baseline="-25000" noProof="0" smtClean="0">
                          <a:ln>
                            <a:noFill/>
                          </a:ln>
                          <a:solidFill>
                            <a:schemeClr val="tx1"/>
                          </a:solidFill>
                          <a:effectLst/>
                          <a:latin typeface="Arial Narrow" pitchFamily="34" charset="0"/>
                        </a:rPr>
                        <a:t>2</a:t>
                      </a:r>
                      <a:r>
                        <a:rPr kumimoji="0" lang="sv-SE" sz="2400" b="0" i="0" u="none" strike="noStrike" cap="none" normalizeH="0" baseline="0" noProof="0" smtClean="0">
                          <a:ln>
                            <a:noFill/>
                          </a:ln>
                          <a:solidFill>
                            <a:schemeClr val="tx1"/>
                          </a:solidFill>
                          <a:effectLst/>
                          <a:latin typeface="Arial Narrow" pitchFamily="34" charset="0"/>
                        </a:rPr>
                        <a:t>S)</a:t>
                      </a:r>
                    </a:p>
                  </a:txBody>
                  <a:tcPr marT="45700" marB="457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56">
                <a:tc>
                  <a:txBody>
                    <a:bodyPr/>
                    <a:lstStyle/>
                    <a:p>
                      <a:pPr marL="0" marR="0" lvl="0" indent="0" algn="ctr"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sv-SE" sz="2400" b="0" i="0" u="none" strike="noStrike" cap="none" normalizeH="0" baseline="0" noProof="0" smtClean="0">
                          <a:ln>
                            <a:noFill/>
                          </a:ln>
                          <a:solidFill>
                            <a:schemeClr val="tx1"/>
                          </a:solidFill>
                          <a:effectLst/>
                          <a:latin typeface="Arial Narrow" pitchFamily="34" charset="0"/>
                        </a:rPr>
                        <a:t>Kol (C)</a:t>
                      </a:r>
                    </a:p>
                  </a:txBody>
                  <a:tcPr marT="45700" marB="457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sv-SE" sz="2400" b="0" i="0" u="none" strike="noStrike" cap="none" normalizeH="0" baseline="0" noProof="0" smtClean="0">
                          <a:ln>
                            <a:noFill/>
                          </a:ln>
                          <a:solidFill>
                            <a:schemeClr val="tx1"/>
                          </a:solidFill>
                          <a:effectLst/>
                          <a:latin typeface="Arial Narrow" pitchFamily="34" charset="0"/>
                        </a:rPr>
                        <a:t>Koldioxid (CO</a:t>
                      </a:r>
                      <a:r>
                        <a:rPr kumimoji="0" lang="sv-SE" sz="2400" b="0" i="0" u="none" strike="noStrike" cap="none" normalizeH="0" baseline="-25000" noProof="0" smtClean="0">
                          <a:ln>
                            <a:noFill/>
                          </a:ln>
                          <a:solidFill>
                            <a:schemeClr val="tx1"/>
                          </a:solidFill>
                          <a:effectLst/>
                          <a:latin typeface="Arial Narrow" pitchFamily="34" charset="0"/>
                        </a:rPr>
                        <a:t>2</a:t>
                      </a:r>
                      <a:r>
                        <a:rPr kumimoji="0" lang="sv-SE" sz="2400" b="0" i="0" u="none" strike="noStrike" cap="none" normalizeH="0" baseline="0" noProof="0" smtClean="0">
                          <a:ln>
                            <a:noFill/>
                          </a:ln>
                          <a:solidFill>
                            <a:schemeClr val="tx1"/>
                          </a:solidFill>
                          <a:effectLst/>
                          <a:latin typeface="Arial Narrow" pitchFamily="34" charset="0"/>
                        </a:rPr>
                        <a:t>)</a:t>
                      </a:r>
                    </a:p>
                  </a:txBody>
                  <a:tcPr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6600"/>
                        </a:buClr>
                        <a:buSzTx/>
                        <a:buFont typeface="Arial Narrow" pitchFamily="34" charset="0"/>
                        <a:buNone/>
                        <a:tabLst/>
                      </a:pPr>
                      <a:r>
                        <a:rPr kumimoji="0" lang="sv-SE" sz="2400" b="0" i="0" u="none" strike="noStrike" cap="none" normalizeH="0" baseline="0" noProof="0" dirty="0" smtClean="0">
                          <a:ln>
                            <a:noFill/>
                          </a:ln>
                          <a:solidFill>
                            <a:schemeClr val="tx1"/>
                          </a:solidFill>
                          <a:effectLst/>
                          <a:latin typeface="Arial Narrow" pitchFamily="34" charset="0"/>
                        </a:rPr>
                        <a:t>Metan (CH</a:t>
                      </a:r>
                      <a:r>
                        <a:rPr kumimoji="0" lang="sv-SE" sz="2400" b="0" i="0" u="none" strike="noStrike" cap="none" normalizeH="0" baseline="-25000" noProof="0" dirty="0" smtClean="0">
                          <a:ln>
                            <a:noFill/>
                          </a:ln>
                          <a:solidFill>
                            <a:schemeClr val="tx1"/>
                          </a:solidFill>
                          <a:effectLst/>
                          <a:latin typeface="Arial Narrow" pitchFamily="34" charset="0"/>
                        </a:rPr>
                        <a:t>4</a:t>
                      </a:r>
                      <a:r>
                        <a:rPr kumimoji="0" lang="sv-SE" sz="2400" b="0" i="0" u="none" strike="noStrike" cap="none" normalizeH="0" baseline="0" noProof="0" dirty="0" smtClean="0">
                          <a:ln>
                            <a:noFill/>
                          </a:ln>
                          <a:solidFill>
                            <a:schemeClr val="tx1"/>
                          </a:solidFill>
                          <a:effectLst/>
                          <a:latin typeface="Arial Narrow" pitchFamily="34" charset="0"/>
                        </a:rPr>
                        <a:t>)</a:t>
                      </a:r>
                    </a:p>
                  </a:txBody>
                  <a:tcPr marT="45700" marB="457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50959686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838200" y="152400"/>
            <a:ext cx="8153400" cy="1143000"/>
          </a:xfrm>
        </p:spPr>
        <p:txBody>
          <a:bodyPr/>
          <a:lstStyle/>
          <a:p>
            <a:pPr eaLnBrk="1" hangingPunct="1"/>
            <a:r>
              <a:rPr lang="sv-SE" altLang="sv-SE" sz="3200" smtClean="0"/>
              <a:t>Effekter på pH i marken när sura, neutral, och basiska jordar är anaeroba</a:t>
            </a:r>
          </a:p>
        </p:txBody>
      </p:sp>
      <p:grpSp>
        <p:nvGrpSpPr>
          <p:cNvPr id="17411" name="Group 2"/>
          <p:cNvGrpSpPr>
            <a:grpSpLocks/>
          </p:cNvGrpSpPr>
          <p:nvPr/>
        </p:nvGrpSpPr>
        <p:grpSpPr bwMode="auto">
          <a:xfrm>
            <a:off x="838200" y="1582738"/>
            <a:ext cx="7391400" cy="4589462"/>
            <a:chOff x="838200" y="1582738"/>
            <a:chExt cx="7391400" cy="4589462"/>
          </a:xfrm>
        </p:grpSpPr>
        <p:pic>
          <p:nvPicPr>
            <p:cNvPr id="17412" name="Picture 7" descr="npo0000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82738"/>
              <a:ext cx="7391400" cy="4589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3" name="TextBox 1"/>
            <p:cNvSpPr txBox="1">
              <a:spLocks noChangeArrowheads="1"/>
            </p:cNvSpPr>
            <p:nvPr/>
          </p:nvSpPr>
          <p:spPr bwMode="auto">
            <a:xfrm>
              <a:off x="2362200" y="1828800"/>
              <a:ext cx="215956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spcBef>
                  <a:spcPct val="0"/>
                </a:spcBef>
                <a:buFontTx/>
                <a:buNone/>
              </a:pPr>
              <a:r>
                <a:rPr lang="sv-SE" altLang="sv-SE" sz="1800" b="1">
                  <a:cs typeface="Arial" charset="0"/>
                </a:rPr>
                <a:t>Jord med högt pH</a:t>
              </a:r>
            </a:p>
          </p:txBody>
        </p:sp>
        <p:sp>
          <p:nvSpPr>
            <p:cNvPr id="17414" name="TextBox 5"/>
            <p:cNvSpPr txBox="1">
              <a:spLocks noChangeArrowheads="1"/>
            </p:cNvSpPr>
            <p:nvPr/>
          </p:nvSpPr>
          <p:spPr bwMode="auto">
            <a:xfrm>
              <a:off x="2590800" y="4800600"/>
              <a:ext cx="2069797"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spcBef>
                  <a:spcPct val="0"/>
                </a:spcBef>
                <a:buFontTx/>
                <a:buNone/>
              </a:pPr>
              <a:r>
                <a:rPr lang="sv-SE" altLang="sv-SE" sz="1800" b="1">
                  <a:cs typeface="Arial" charset="0"/>
                </a:rPr>
                <a:t>Jord med lågt pH</a:t>
              </a:r>
            </a:p>
          </p:txBody>
        </p:sp>
        <p:sp>
          <p:nvSpPr>
            <p:cNvPr id="17415" name="TextBox 6"/>
            <p:cNvSpPr txBox="1">
              <a:spLocks noChangeArrowheads="1"/>
            </p:cNvSpPr>
            <p:nvPr/>
          </p:nvSpPr>
          <p:spPr bwMode="auto">
            <a:xfrm>
              <a:off x="2438400" y="3200400"/>
              <a:ext cx="1733167"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spcBef>
                  <a:spcPct val="0"/>
                </a:spcBef>
                <a:buFontTx/>
                <a:buNone/>
              </a:pPr>
              <a:r>
                <a:rPr lang="sv-SE" altLang="sv-SE" sz="1200" b="1">
                  <a:cs typeface="Arial" charset="0"/>
                </a:rPr>
                <a:t>Jord med neutralt pH</a:t>
              </a:r>
            </a:p>
          </p:txBody>
        </p:sp>
        <p:sp>
          <p:nvSpPr>
            <p:cNvPr id="17416" name="TextBox 7"/>
            <p:cNvSpPr txBox="1">
              <a:spLocks noChangeArrowheads="1"/>
            </p:cNvSpPr>
            <p:nvPr/>
          </p:nvSpPr>
          <p:spPr bwMode="auto">
            <a:xfrm>
              <a:off x="907497" y="1676400"/>
              <a:ext cx="845103"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spcBef>
                  <a:spcPct val="0"/>
                </a:spcBef>
                <a:buFontTx/>
                <a:buNone/>
              </a:pPr>
              <a:r>
                <a:rPr lang="sv-SE" altLang="sv-SE" sz="1600" b="1">
                  <a:cs typeface="Arial" charset="0"/>
                </a:rPr>
                <a:t>Basisk</a:t>
              </a:r>
            </a:p>
          </p:txBody>
        </p:sp>
        <p:sp>
          <p:nvSpPr>
            <p:cNvPr id="17417" name="TextBox 8"/>
            <p:cNvSpPr txBox="1">
              <a:spLocks noChangeArrowheads="1"/>
            </p:cNvSpPr>
            <p:nvPr/>
          </p:nvSpPr>
          <p:spPr bwMode="auto">
            <a:xfrm>
              <a:off x="914400" y="3623846"/>
              <a:ext cx="756938"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spcBef>
                  <a:spcPct val="0"/>
                </a:spcBef>
                <a:buFontTx/>
                <a:buNone/>
              </a:pPr>
              <a:r>
                <a:rPr lang="sv-SE" altLang="sv-SE" sz="1600" b="1">
                  <a:cs typeface="Arial" charset="0"/>
                </a:rPr>
                <a:t>Sur    </a:t>
              </a:r>
            </a:p>
          </p:txBody>
        </p:sp>
        <p:sp>
          <p:nvSpPr>
            <p:cNvPr id="17418" name="TextBox 9"/>
            <p:cNvSpPr txBox="1">
              <a:spLocks noChangeArrowheads="1"/>
            </p:cNvSpPr>
            <p:nvPr/>
          </p:nvSpPr>
          <p:spPr bwMode="auto">
            <a:xfrm>
              <a:off x="3416603" y="5802868"/>
              <a:ext cx="376256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spcBef>
                  <a:spcPct val="0"/>
                </a:spcBef>
                <a:buFontTx/>
                <a:buNone/>
              </a:pPr>
              <a:r>
                <a:rPr lang="sv-SE" altLang="sv-SE" sz="1800" b="1">
                  <a:cs typeface="Arial" charset="0"/>
                </a:rPr>
                <a:t>Antal veckor efter översvämning</a:t>
              </a:r>
            </a:p>
          </p:txBody>
        </p:sp>
      </p:grpSp>
    </p:spTree>
    <p:extLst>
      <p:ext uri="{BB962C8B-B14F-4D97-AF65-F5344CB8AC3E}">
        <p14:creationId xmlns:p14="http://schemas.microsoft.com/office/powerpoint/2010/main" val="364938626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600200" y="304800"/>
            <a:ext cx="7391400" cy="990600"/>
          </a:xfrm>
        </p:spPr>
        <p:txBody>
          <a:bodyPr/>
          <a:lstStyle/>
          <a:p>
            <a:pPr eaLnBrk="1" hangingPunct="1"/>
            <a:r>
              <a:rPr lang="sv-SE" altLang="sv-SE" sz="4000" smtClean="0"/>
              <a:t>Växttillgänglighet av ämne vid olika pH</a:t>
            </a:r>
          </a:p>
        </p:txBody>
      </p:sp>
      <p:pic>
        <p:nvPicPr>
          <p:cNvPr id="18435" name="Picture 4" descr="npo000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4488" y="1704975"/>
            <a:ext cx="5700712" cy="3857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2121193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34" name="Rectangle 2"/>
          <p:cNvSpPr>
            <a:spLocks noGrp="1" noChangeArrowheads="1"/>
          </p:cNvSpPr>
          <p:nvPr>
            <p:ph type="title"/>
          </p:nvPr>
        </p:nvSpPr>
        <p:spPr/>
        <p:txBody>
          <a:bodyPr/>
          <a:lstStyle/>
          <a:p>
            <a:pPr eaLnBrk="1" hangingPunct="1"/>
            <a:r>
              <a:rPr lang="en-GB" altLang="sv-SE" smtClean="0">
                <a:cs typeface="Times New Roman" pitchFamily="18" charset="0"/>
              </a:rPr>
              <a:t>Hydrological impact of a drainage system</a:t>
            </a:r>
          </a:p>
        </p:txBody>
      </p:sp>
      <p:sp>
        <p:nvSpPr>
          <p:cNvPr id="2" name="Content Placeholder 1"/>
          <p:cNvSpPr>
            <a:spLocks noGrp="1"/>
          </p:cNvSpPr>
          <p:nvPr>
            <p:ph sz="half" idx="1"/>
          </p:nvPr>
        </p:nvSpPr>
        <p:spPr>
          <a:xfrm>
            <a:off x="457200" y="2752328"/>
            <a:ext cx="4038600" cy="2692896"/>
          </a:xfrm>
        </p:spPr>
        <p:txBody>
          <a:bodyPr/>
          <a:lstStyle/>
          <a:p>
            <a:pPr eaLnBrk="1" hangingPunct="1"/>
            <a:r>
              <a:rPr lang="en-US" altLang="sv-SE" dirty="0" smtClean="0">
                <a:cs typeface="Times New Roman" pitchFamily="18" charset="0"/>
              </a:rPr>
              <a:t>partition of runoff</a:t>
            </a:r>
            <a:endParaRPr lang="en-US" altLang="sv-SE" dirty="0" smtClean="0"/>
          </a:p>
          <a:p>
            <a:pPr eaLnBrk="1" hangingPunct="1"/>
            <a:r>
              <a:rPr lang="en-US" altLang="sv-SE" dirty="0" smtClean="0">
                <a:cs typeface="Times New Roman" pitchFamily="18" charset="0"/>
              </a:rPr>
              <a:t>runoff event; lag time, peak outflow rate, base flow and total outflow</a:t>
            </a:r>
            <a:endParaRPr lang="en-US" dirty="0"/>
          </a:p>
        </p:txBody>
      </p:sp>
      <p:graphicFrame>
        <p:nvGraphicFramePr>
          <p:cNvPr id="4" name="Content Placeholder 3"/>
          <p:cNvGraphicFramePr>
            <a:graphicFrameLocks noGrp="1" noChangeAspect="1"/>
          </p:cNvGraphicFramePr>
          <p:nvPr>
            <p:ph sz="half" idx="2"/>
            <p:extLst>
              <p:ext uri="{D42A27DB-BD31-4B8C-83A1-F6EECF244321}">
                <p14:modId xmlns:p14="http://schemas.microsoft.com/office/powerpoint/2010/main" val="3112965444"/>
              </p:ext>
            </p:extLst>
          </p:nvPr>
        </p:nvGraphicFramePr>
        <p:xfrm>
          <a:off x="4648200" y="2621296"/>
          <a:ext cx="4038600" cy="3255976"/>
        </p:xfrm>
        <a:graphic>
          <a:graphicData uri="http://schemas.openxmlformats.org/presentationml/2006/ole">
            <mc:AlternateContent xmlns:mc="http://schemas.openxmlformats.org/markup-compatibility/2006">
              <mc:Choice xmlns:v="urn:schemas-microsoft-com:vml" Requires="v">
                <p:oleObj spid="_x0000_s209946" name="Clip" r:id="rId4" imgW="9707694" imgH="7825590" progId="">
                  <p:embed/>
                </p:oleObj>
              </mc:Choice>
              <mc:Fallback>
                <p:oleObj name="Clip" r:id="rId4" imgW="9707694" imgH="782559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621296"/>
                        <a:ext cx="4038600" cy="3255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4455055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2"/>
          <p:cNvSpPr>
            <a:spLocks noGrp="1" noChangeArrowheads="1"/>
          </p:cNvSpPr>
          <p:nvPr>
            <p:ph type="title"/>
          </p:nvPr>
        </p:nvSpPr>
        <p:spPr>
          <a:xfrm>
            <a:off x="0" y="0"/>
            <a:ext cx="9144000" cy="990600"/>
          </a:xfrm>
        </p:spPr>
        <p:txBody>
          <a:bodyPr/>
          <a:lstStyle/>
          <a:p>
            <a:pPr eaLnBrk="1" hangingPunct="1"/>
            <a:r>
              <a:rPr lang="en-GB" altLang="sv-SE" smtClean="0">
                <a:cs typeface="Times New Roman" pitchFamily="18" charset="0"/>
              </a:rPr>
              <a:t>Hydrological impact</a:t>
            </a:r>
            <a:endParaRPr lang="en-US" altLang="sv-SE" smtClean="0">
              <a:cs typeface="Times New Roman" pitchFamily="18" charset="0"/>
            </a:endParaRPr>
          </a:p>
        </p:txBody>
      </p:sp>
      <p:sp>
        <p:nvSpPr>
          <p:cNvPr id="221186" name="Rectangle 3"/>
          <p:cNvSpPr>
            <a:spLocks noGrp="1" noChangeArrowheads="1"/>
          </p:cNvSpPr>
          <p:nvPr>
            <p:ph type="body" idx="1"/>
          </p:nvPr>
        </p:nvSpPr>
        <p:spPr>
          <a:xfrm>
            <a:off x="260350" y="841375"/>
            <a:ext cx="8651875" cy="1978025"/>
          </a:xfrm>
        </p:spPr>
        <p:txBody>
          <a:bodyPr/>
          <a:lstStyle/>
          <a:p>
            <a:pPr eaLnBrk="1" hangingPunct="1"/>
            <a:r>
              <a:rPr lang="en-US" altLang="sv-SE" smtClean="0"/>
              <a:t>Outflow volume</a:t>
            </a:r>
          </a:p>
          <a:p>
            <a:pPr lvl="1" eaLnBrk="1" hangingPunct="1"/>
            <a:r>
              <a:rPr lang="en-US" altLang="sv-SE" smtClean="0"/>
              <a:t>Land development involving drainage and conversion to agriculture </a:t>
            </a:r>
            <a:r>
              <a:rPr lang="en-US" altLang="sv-SE" smtClean="0">
                <a:solidFill>
                  <a:schemeClr val="tx2"/>
                </a:solidFill>
              </a:rPr>
              <a:t>INCREASES</a:t>
            </a:r>
            <a:r>
              <a:rPr lang="en-US" altLang="sv-SE" smtClean="0"/>
              <a:t> total annual outflows by about 10-20 percent</a:t>
            </a:r>
          </a:p>
          <a:p>
            <a:pPr lvl="1" eaLnBrk="1" hangingPunct="1"/>
            <a:endParaRPr lang="en-US" altLang="sv-SE" smtClean="0"/>
          </a:p>
          <a:p>
            <a:pPr lvl="1" eaLnBrk="1" hangingPunct="1">
              <a:buFontTx/>
              <a:buNone/>
            </a:pPr>
            <a:endParaRPr lang="en-US" altLang="sv-SE" smtClean="0"/>
          </a:p>
          <a:p>
            <a:pPr eaLnBrk="1" hangingPunct="1"/>
            <a:endParaRPr lang="en-US" altLang="sv-SE" smtClean="0"/>
          </a:p>
        </p:txBody>
      </p:sp>
      <p:pic>
        <p:nvPicPr>
          <p:cNvPr id="22118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b="6464"/>
          <a:stretch>
            <a:fillRect/>
          </a:stretch>
        </p:blipFill>
        <p:spPr bwMode="auto">
          <a:xfrm>
            <a:off x="1555750" y="2895600"/>
            <a:ext cx="5454650"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3233" name="Rectangle 2"/>
          <p:cNvSpPr>
            <a:spLocks noGrp="1" noChangeArrowheads="1"/>
          </p:cNvSpPr>
          <p:nvPr>
            <p:ph type="title"/>
          </p:nvPr>
        </p:nvSpPr>
        <p:spPr>
          <a:xfrm>
            <a:off x="685800" y="609600"/>
            <a:ext cx="7772400" cy="863600"/>
          </a:xfrm>
        </p:spPr>
        <p:txBody>
          <a:bodyPr/>
          <a:lstStyle/>
          <a:p>
            <a:pPr eaLnBrk="1" hangingPunct="1"/>
            <a:endParaRPr lang="en-US" altLang="sv-SE" smtClean="0"/>
          </a:p>
        </p:txBody>
      </p:sp>
      <p:sp>
        <p:nvSpPr>
          <p:cNvPr id="223234" name="Rectangle 3"/>
          <p:cNvSpPr>
            <a:spLocks noGrp="1" noChangeArrowheads="1"/>
          </p:cNvSpPr>
          <p:nvPr>
            <p:ph type="body" idx="1"/>
          </p:nvPr>
        </p:nvSpPr>
        <p:spPr>
          <a:xfrm>
            <a:off x="0" y="754063"/>
            <a:ext cx="9144000" cy="6103937"/>
          </a:xfrm>
        </p:spPr>
        <p:txBody>
          <a:bodyPr/>
          <a:lstStyle/>
          <a:p>
            <a:pPr eaLnBrk="1" hangingPunct="1"/>
            <a:r>
              <a:rPr lang="en-US" altLang="sv-SE" smtClean="0"/>
              <a:t>Outflow volume</a:t>
            </a:r>
          </a:p>
          <a:p>
            <a:pPr lvl="1" eaLnBrk="1" hangingPunct="1"/>
            <a:r>
              <a:rPr lang="en-US" altLang="sv-SE" smtClean="0"/>
              <a:t>Controlled drainage may </a:t>
            </a:r>
            <a:r>
              <a:rPr lang="en-US" altLang="sv-SE" smtClean="0">
                <a:solidFill>
                  <a:schemeClr val="tx2"/>
                </a:solidFill>
              </a:rPr>
              <a:t>REDUCE</a:t>
            </a:r>
            <a:r>
              <a:rPr lang="en-US" altLang="sv-SE" smtClean="0"/>
              <a:t> outflows </a:t>
            </a:r>
            <a:br>
              <a:rPr lang="en-US" altLang="sv-SE" smtClean="0"/>
            </a:br>
            <a:r>
              <a:rPr lang="en-US" altLang="sv-SE" smtClean="0"/>
              <a:t>to  pre-development amounts, (Depends on management intensity)</a:t>
            </a:r>
          </a:p>
          <a:p>
            <a:pPr eaLnBrk="1" hangingPunct="1">
              <a:buFontTx/>
              <a:buNone/>
            </a:pPr>
            <a:endParaRPr lang="en-US" altLang="sv-SE" smtClean="0"/>
          </a:p>
        </p:txBody>
      </p:sp>
      <p:pic>
        <p:nvPicPr>
          <p:cNvPr id="22323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t="12157" b="3152"/>
          <a:stretch>
            <a:fillRect/>
          </a:stretch>
        </p:blipFill>
        <p:spPr bwMode="auto">
          <a:xfrm>
            <a:off x="730250" y="2743200"/>
            <a:ext cx="6183313"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Grp="1" noChangeArrowheads="1"/>
          </p:cNvSpPr>
          <p:nvPr>
            <p:ph type="title"/>
          </p:nvPr>
        </p:nvSpPr>
        <p:spPr>
          <a:xfrm>
            <a:off x="0" y="0"/>
            <a:ext cx="9144000" cy="1295400"/>
          </a:xfrm>
        </p:spPr>
        <p:txBody>
          <a:bodyPr/>
          <a:lstStyle/>
          <a:p>
            <a:pPr eaLnBrk="1" hangingPunct="1"/>
            <a:r>
              <a:rPr lang="en-GB" altLang="sv-SE" smtClean="0">
                <a:cs typeface="Times New Roman" pitchFamily="18" charset="0"/>
              </a:rPr>
              <a:t>Hydrological impact</a:t>
            </a:r>
            <a:endParaRPr lang="en-US" altLang="sv-SE" smtClean="0">
              <a:cs typeface="Times New Roman" pitchFamily="18" charset="0"/>
            </a:endParaRPr>
          </a:p>
        </p:txBody>
      </p:sp>
      <p:sp>
        <p:nvSpPr>
          <p:cNvPr id="225282" name="Rectangle 3"/>
          <p:cNvSpPr>
            <a:spLocks noGrp="1" noChangeArrowheads="1"/>
          </p:cNvSpPr>
          <p:nvPr>
            <p:ph type="body" idx="1"/>
          </p:nvPr>
        </p:nvSpPr>
        <p:spPr>
          <a:xfrm>
            <a:off x="854075" y="1946275"/>
            <a:ext cx="7634288" cy="4094163"/>
          </a:xfrm>
        </p:spPr>
        <p:txBody>
          <a:bodyPr/>
          <a:lstStyle/>
          <a:p>
            <a:pPr eaLnBrk="1" hangingPunct="1"/>
            <a:r>
              <a:rPr lang="en-US" altLang="sv-SE" smtClean="0"/>
              <a:t>Peak Outflow Rates</a:t>
            </a:r>
          </a:p>
          <a:p>
            <a:pPr lvl="1" eaLnBrk="1" hangingPunct="1"/>
            <a:r>
              <a:rPr lang="en-US" altLang="sv-SE" smtClean="0"/>
              <a:t>Land development involving drainage and conversion to agriculture </a:t>
            </a:r>
            <a:r>
              <a:rPr lang="en-US" altLang="sv-SE" i="1" smtClean="0"/>
              <a:t>Dramatically</a:t>
            </a:r>
            <a:r>
              <a:rPr lang="en-US" altLang="sv-SE" smtClean="0"/>
              <a:t> </a:t>
            </a:r>
            <a:r>
              <a:rPr lang="en-US" altLang="sv-SE" b="1" smtClean="0"/>
              <a:t>INCREASES</a:t>
            </a:r>
            <a:r>
              <a:rPr lang="en-US" altLang="sv-SE" smtClean="0"/>
              <a:t> Peak Outflow Rates</a:t>
            </a:r>
          </a:p>
          <a:p>
            <a:pPr eaLnBrk="1" hangingPunct="1"/>
            <a:endParaRPr lang="en-US" altLang="sv-SE" smtClean="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title"/>
          </p:nvPr>
        </p:nvSpPr>
        <p:spPr/>
        <p:txBody>
          <a:bodyPr/>
          <a:lstStyle/>
          <a:p>
            <a:pPr eaLnBrk="1" hangingPunct="1"/>
            <a:r>
              <a:rPr lang="sv-SE" altLang="sv-SE" smtClean="0"/>
              <a:t>Impact on water quality</a:t>
            </a:r>
            <a:endParaRPr lang="en-GB" altLang="sv-SE" smtClean="0"/>
          </a:p>
        </p:txBody>
      </p:sp>
      <p:sp>
        <p:nvSpPr>
          <p:cNvPr id="227330" name="Rectangle 3"/>
          <p:cNvSpPr>
            <a:spLocks noGrp="1" noChangeArrowheads="1"/>
          </p:cNvSpPr>
          <p:nvPr>
            <p:ph type="body" idx="1"/>
          </p:nvPr>
        </p:nvSpPr>
        <p:spPr/>
        <p:txBody>
          <a:bodyPr/>
          <a:lstStyle/>
          <a:p>
            <a:pPr eaLnBrk="1" hangingPunct="1"/>
            <a:r>
              <a:rPr lang="en-US" altLang="sv-SE" smtClean="0"/>
              <a:t>Nutrient (N&amp;P) Concentration</a:t>
            </a:r>
          </a:p>
          <a:p>
            <a:pPr lvl="1" eaLnBrk="1" hangingPunct="1"/>
            <a:r>
              <a:rPr lang="en-US" altLang="sv-SE" smtClean="0"/>
              <a:t>Land development involving drainage and conversion to agriculture INCREASES nutrient (nitrogen and phosphorus) concentrations in outflow</a:t>
            </a:r>
            <a:br>
              <a:rPr lang="en-US" altLang="sv-SE" smtClean="0"/>
            </a:br>
            <a:endParaRPr lang="en-US" altLang="sv-SE" smtClean="0"/>
          </a:p>
          <a:p>
            <a:pPr eaLnBrk="1" hangingPunct="1"/>
            <a:endParaRPr lang="en-US" altLang="sv-SE" smtClean="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2"/>
          <p:cNvSpPr>
            <a:spLocks noGrp="1" noChangeArrowheads="1"/>
          </p:cNvSpPr>
          <p:nvPr>
            <p:ph type="title"/>
          </p:nvPr>
        </p:nvSpPr>
        <p:spPr/>
        <p:txBody>
          <a:bodyPr/>
          <a:lstStyle/>
          <a:p>
            <a:pPr eaLnBrk="1" hangingPunct="1"/>
            <a:r>
              <a:rPr lang="sv-SE" altLang="sv-SE" smtClean="0"/>
              <a:t>Impact on water quality</a:t>
            </a:r>
            <a:endParaRPr lang="en-GB" altLang="sv-SE" smtClean="0"/>
          </a:p>
        </p:txBody>
      </p:sp>
      <p:pic>
        <p:nvPicPr>
          <p:cNvPr id="22937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057400"/>
            <a:ext cx="5210175"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4" descr="truck_dust2"/>
          <p:cNvPicPr>
            <a:picLocks noChangeAspect="1" noChangeArrowheads="1"/>
          </p:cNvPicPr>
          <p:nvPr/>
        </p:nvPicPr>
        <p:blipFill>
          <a:blip r:embed="rId3">
            <a:extLst>
              <a:ext uri="{28A0092B-C50C-407E-A947-70E740481C1C}">
                <a14:useLocalDpi xmlns:a14="http://schemas.microsoft.com/office/drawing/2010/main" val="0"/>
              </a:ext>
            </a:extLst>
          </a:blip>
          <a:srcRect r="12343"/>
          <a:stretch>
            <a:fillRect/>
          </a:stretch>
        </p:blipFill>
        <p:spPr bwMode="auto">
          <a:xfrm>
            <a:off x="5105400" y="2362200"/>
            <a:ext cx="40386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27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94432" y="1682805"/>
            <a:ext cx="2361544" cy="954107"/>
          </a:xfrm>
          <a:prstGeom prst="rect">
            <a:avLst/>
          </a:prstGeom>
          <a:solidFill>
            <a:schemeClr val="accent1"/>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sv-SE" sz="2800" dirty="0" err="1"/>
              <a:t>Better</a:t>
            </a:r>
            <a:r>
              <a:rPr lang="sv-SE" sz="2800" dirty="0"/>
              <a:t> access</a:t>
            </a:r>
          </a:p>
          <a:p>
            <a:r>
              <a:rPr lang="sv-SE" sz="2800" dirty="0" err="1"/>
              <a:t>to</a:t>
            </a:r>
            <a:r>
              <a:rPr lang="sv-SE" sz="2800" dirty="0"/>
              <a:t> land</a:t>
            </a:r>
          </a:p>
        </p:txBody>
      </p:sp>
      <p:sp>
        <p:nvSpPr>
          <p:cNvPr id="5" name="TextBox 4"/>
          <p:cNvSpPr txBox="1"/>
          <p:nvPr/>
        </p:nvSpPr>
        <p:spPr>
          <a:xfrm>
            <a:off x="4596210" y="1412776"/>
            <a:ext cx="2424062" cy="1384995"/>
          </a:xfrm>
          <a:prstGeom prst="rect">
            <a:avLst/>
          </a:prstGeom>
          <a:solidFill>
            <a:srgbClr val="92D050"/>
          </a:solidFill>
          <a:ln w="38100">
            <a:solidFill>
              <a:srgbClr val="003300"/>
            </a:solidFill>
          </a:ln>
        </p:spPr>
        <p:txBody>
          <a:bodyPr wrap="none" rtlCol="0">
            <a:spAutoFit/>
          </a:bodyPr>
          <a:lstStyle/>
          <a:p>
            <a:r>
              <a:rPr lang="en-US" sz="2800" dirty="0"/>
              <a:t>Improved</a:t>
            </a:r>
          </a:p>
          <a:p>
            <a:r>
              <a:rPr lang="en-US" sz="2800" dirty="0"/>
              <a:t>speed of work</a:t>
            </a:r>
          </a:p>
          <a:p>
            <a:r>
              <a:rPr lang="en-US" sz="2800" dirty="0"/>
              <a:t>and fuel use</a:t>
            </a:r>
            <a:endParaRPr lang="sv-SE" sz="2800" dirty="0"/>
          </a:p>
        </p:txBody>
      </p:sp>
      <p:sp>
        <p:nvSpPr>
          <p:cNvPr id="6" name="TextBox 5"/>
          <p:cNvSpPr txBox="1"/>
          <p:nvPr/>
        </p:nvSpPr>
        <p:spPr>
          <a:xfrm>
            <a:off x="2411760" y="3122965"/>
            <a:ext cx="4020652" cy="954107"/>
          </a:xfrm>
          <a:prstGeom prst="rect">
            <a:avLst/>
          </a:prstGeom>
          <a:solidFill>
            <a:srgbClr val="FFFF00"/>
          </a:solidFill>
          <a:ln w="38100">
            <a:solidFill>
              <a:srgbClr val="FFC000"/>
            </a:solidFill>
          </a:ln>
        </p:spPr>
        <p:txBody>
          <a:bodyPr wrap="none" rtlCol="0">
            <a:spAutoFit/>
          </a:bodyPr>
          <a:lstStyle/>
          <a:p>
            <a:r>
              <a:rPr lang="en-US" sz="2800" dirty="0"/>
              <a:t>Benefits to soil structure</a:t>
            </a:r>
          </a:p>
          <a:p>
            <a:r>
              <a:rPr lang="en-US" sz="2800" dirty="0"/>
              <a:t>and the environment</a:t>
            </a:r>
            <a:endParaRPr lang="sv-SE" sz="2800" dirty="0"/>
          </a:p>
        </p:txBody>
      </p:sp>
      <p:sp>
        <p:nvSpPr>
          <p:cNvPr id="7" name="TextBox 6"/>
          <p:cNvSpPr txBox="1"/>
          <p:nvPr/>
        </p:nvSpPr>
        <p:spPr>
          <a:xfrm>
            <a:off x="3004860" y="4419109"/>
            <a:ext cx="2863284" cy="954107"/>
          </a:xfrm>
          <a:prstGeom prst="rect">
            <a:avLst/>
          </a:prstGeom>
          <a:solidFill>
            <a:srgbClr val="FF5050"/>
          </a:solidFill>
          <a:ln w="38100">
            <a:solidFill>
              <a:srgbClr val="FF0000"/>
            </a:solidFill>
          </a:ln>
        </p:spPr>
        <p:txBody>
          <a:bodyPr wrap="none" rtlCol="0">
            <a:spAutoFit/>
          </a:bodyPr>
          <a:lstStyle/>
          <a:p>
            <a:r>
              <a:rPr lang="en-US" sz="2800" dirty="0"/>
              <a:t>Reduced risks to</a:t>
            </a:r>
          </a:p>
          <a:p>
            <a:r>
              <a:rPr lang="en-US" sz="2800" dirty="0"/>
              <a:t>livestock health</a:t>
            </a:r>
            <a:endParaRPr lang="sv-SE" sz="2800" dirty="0"/>
          </a:p>
        </p:txBody>
      </p:sp>
      <p:sp>
        <p:nvSpPr>
          <p:cNvPr id="10" name="Title 9"/>
          <p:cNvSpPr>
            <a:spLocks noGrp="1"/>
          </p:cNvSpPr>
          <p:nvPr>
            <p:ph type="title"/>
          </p:nvPr>
        </p:nvSpPr>
        <p:spPr/>
        <p:txBody>
          <a:bodyPr/>
          <a:lstStyle/>
          <a:p>
            <a:r>
              <a:rPr lang="sv-SE" dirty="0" err="1" smtClean="0"/>
              <a:t>Why</a:t>
            </a:r>
            <a:r>
              <a:rPr lang="sv-SE" dirty="0" smtClean="0"/>
              <a:t> land </a:t>
            </a:r>
            <a:r>
              <a:rPr lang="sv-SE" dirty="0" err="1" smtClean="0"/>
              <a:t>drainage</a:t>
            </a:r>
            <a:r>
              <a:rPr lang="sv-SE" dirty="0" smtClean="0"/>
              <a:t>?</a:t>
            </a:r>
            <a:endParaRPr lang="sv-SE" dirty="0"/>
          </a:p>
        </p:txBody>
      </p:sp>
    </p:spTree>
    <p:extLst>
      <p:ext uri="{BB962C8B-B14F-4D97-AF65-F5344CB8AC3E}">
        <p14:creationId xmlns:p14="http://schemas.microsoft.com/office/powerpoint/2010/main" val="11040367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0401" name="Group 12"/>
          <p:cNvGrpSpPr>
            <a:grpSpLocks/>
          </p:cNvGrpSpPr>
          <p:nvPr/>
        </p:nvGrpSpPr>
        <p:grpSpPr bwMode="auto">
          <a:xfrm>
            <a:off x="684213" y="1268413"/>
            <a:ext cx="8228012" cy="4645025"/>
            <a:chOff x="573" y="1139"/>
            <a:chExt cx="5183" cy="2926"/>
          </a:xfrm>
        </p:grpSpPr>
        <p:pic>
          <p:nvPicPr>
            <p:cNvPr id="230407" name="Picture 4" descr="NPlo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 y="1139"/>
              <a:ext cx="4575" cy="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8" name="Text Box 6"/>
            <p:cNvSpPr txBox="1">
              <a:spLocks noChangeArrowheads="1"/>
            </p:cNvSpPr>
            <p:nvPr/>
          </p:nvSpPr>
          <p:spPr bwMode="auto">
            <a:xfrm>
              <a:off x="1869" y="2126"/>
              <a:ext cx="14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a:t>Surface runoff</a:t>
              </a:r>
            </a:p>
          </p:txBody>
        </p:sp>
        <p:sp>
          <p:nvSpPr>
            <p:cNvPr id="230409" name="Text Box 7"/>
            <p:cNvSpPr txBox="1">
              <a:spLocks noChangeArrowheads="1"/>
            </p:cNvSpPr>
            <p:nvPr/>
          </p:nvSpPr>
          <p:spPr bwMode="auto">
            <a:xfrm>
              <a:off x="1701" y="3187"/>
              <a:ext cx="176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a:t>Subsurface runoff</a:t>
              </a:r>
            </a:p>
          </p:txBody>
        </p:sp>
        <p:sp>
          <p:nvSpPr>
            <p:cNvPr id="230410" name="Text Box 9"/>
            <p:cNvSpPr txBox="1">
              <a:spLocks noChangeArrowheads="1"/>
            </p:cNvSpPr>
            <p:nvPr/>
          </p:nvSpPr>
          <p:spPr bwMode="auto">
            <a:xfrm>
              <a:off x="3560" y="2818"/>
              <a:ext cx="2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t>Particular Phosphorus (PP)</a:t>
              </a:r>
            </a:p>
          </p:txBody>
        </p:sp>
        <p:sp>
          <p:nvSpPr>
            <p:cNvPr id="230411" name="Text Box 10"/>
            <p:cNvSpPr txBox="1">
              <a:spLocks noChangeArrowheads="1"/>
            </p:cNvSpPr>
            <p:nvPr/>
          </p:nvSpPr>
          <p:spPr bwMode="auto">
            <a:xfrm>
              <a:off x="3560" y="2636"/>
              <a:ext cx="92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t>Sediments</a:t>
              </a:r>
            </a:p>
          </p:txBody>
        </p:sp>
        <p:sp>
          <p:nvSpPr>
            <p:cNvPr id="230412" name="Text Box 11"/>
            <p:cNvSpPr txBox="1">
              <a:spLocks noChangeArrowheads="1"/>
            </p:cNvSpPr>
            <p:nvPr/>
          </p:nvSpPr>
          <p:spPr bwMode="auto">
            <a:xfrm>
              <a:off x="3695" y="3452"/>
              <a:ext cx="195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t>Dissolved Nitrogen (DN)</a:t>
              </a:r>
            </a:p>
          </p:txBody>
        </p:sp>
      </p:grpSp>
      <p:sp>
        <p:nvSpPr>
          <p:cNvPr id="230402" name="Rectangle 5"/>
          <p:cNvSpPr>
            <a:spLocks noGrp="1" noChangeArrowheads="1"/>
          </p:cNvSpPr>
          <p:nvPr>
            <p:ph type="title"/>
          </p:nvPr>
        </p:nvSpPr>
        <p:spPr/>
        <p:txBody>
          <a:bodyPr/>
          <a:lstStyle/>
          <a:p>
            <a:pPr eaLnBrk="1" hangingPunct="1"/>
            <a:r>
              <a:rPr lang="en-US" altLang="sv-SE" smtClean="0"/>
              <a:t>Nutrient content in outflow</a:t>
            </a:r>
          </a:p>
        </p:txBody>
      </p:sp>
      <p:sp>
        <p:nvSpPr>
          <p:cNvPr id="230403" name="Rectangle 4"/>
          <p:cNvSpPr>
            <a:spLocks noChangeArrowheads="1"/>
          </p:cNvSpPr>
          <p:nvPr/>
        </p:nvSpPr>
        <p:spPr bwMode="auto">
          <a:xfrm>
            <a:off x="5562600" y="6096000"/>
            <a:ext cx="2736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pPr>
            <a:r>
              <a:rPr lang="fi-FI" altLang="sv-SE" sz="1400">
                <a:solidFill>
                  <a:srgbClr val="008000"/>
                </a:solidFill>
                <a:latin typeface="Helvetica" pitchFamily="34" charset="0"/>
              </a:rPr>
              <a:t>DRÄNERINGSCENTRALEN RF</a:t>
            </a:r>
          </a:p>
        </p:txBody>
      </p:sp>
      <p:pic>
        <p:nvPicPr>
          <p:cNvPr id="230404" name="Picture 5" descr="sk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6019800"/>
            <a:ext cx="45720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5" name="Text Box 8"/>
          <p:cNvSpPr txBox="1">
            <a:spLocks noChangeArrowheads="1"/>
          </p:cNvSpPr>
          <p:nvPr/>
        </p:nvSpPr>
        <p:spPr bwMode="auto">
          <a:xfrm>
            <a:off x="5651500" y="4687888"/>
            <a:ext cx="3530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t>Dissolved Phosphorus (DP)</a:t>
            </a:r>
          </a:p>
        </p:txBody>
      </p:sp>
      <p:sp>
        <p:nvSpPr>
          <p:cNvPr id="230406" name="Text Box 9"/>
          <p:cNvSpPr txBox="1">
            <a:spLocks noChangeArrowheads="1"/>
          </p:cNvSpPr>
          <p:nvPr/>
        </p:nvSpPr>
        <p:spPr bwMode="auto">
          <a:xfrm>
            <a:off x="5435600" y="3389313"/>
            <a:ext cx="2906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t>Particular Nitrogen (PN)</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1" name="Group 28"/>
          <p:cNvGrpSpPr>
            <a:grpSpLocks/>
          </p:cNvGrpSpPr>
          <p:nvPr/>
        </p:nvGrpSpPr>
        <p:grpSpPr bwMode="auto">
          <a:xfrm>
            <a:off x="212725" y="533400"/>
            <a:ext cx="8810625" cy="6051550"/>
            <a:chOff x="212725" y="533400"/>
            <a:chExt cx="8810627" cy="6050995"/>
          </a:xfrm>
        </p:grpSpPr>
        <p:grpSp>
          <p:nvGrpSpPr>
            <p:cNvPr id="61442" name="Group 2"/>
            <p:cNvGrpSpPr>
              <a:grpSpLocks/>
            </p:cNvGrpSpPr>
            <p:nvPr/>
          </p:nvGrpSpPr>
          <p:grpSpPr bwMode="auto">
            <a:xfrm>
              <a:off x="228599" y="533400"/>
              <a:ext cx="8794753" cy="5535613"/>
              <a:chOff x="120" y="365"/>
              <a:chExt cx="5540" cy="3487"/>
            </a:xfrm>
          </p:grpSpPr>
          <p:sp>
            <p:nvSpPr>
              <p:cNvPr id="61444" name="Text Box 3"/>
              <p:cNvSpPr txBox="1">
                <a:spLocks noChangeArrowheads="1"/>
              </p:cNvSpPr>
              <p:nvPr/>
            </p:nvSpPr>
            <p:spPr bwMode="auto">
              <a:xfrm>
                <a:off x="2255" y="365"/>
                <a:ext cx="1145" cy="252"/>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t>Excess water</a:t>
                </a:r>
              </a:p>
            </p:txBody>
          </p:sp>
          <p:sp>
            <p:nvSpPr>
              <p:cNvPr id="61445" name="Text Box 4"/>
              <p:cNvSpPr txBox="1">
                <a:spLocks noChangeArrowheads="1"/>
              </p:cNvSpPr>
              <p:nvPr/>
            </p:nvSpPr>
            <p:spPr bwMode="auto">
              <a:xfrm>
                <a:off x="2124" y="816"/>
                <a:ext cx="1458" cy="25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t>Large pores filled</a:t>
                </a:r>
              </a:p>
            </p:txBody>
          </p:sp>
          <p:sp>
            <p:nvSpPr>
              <p:cNvPr id="61446" name="Text Box 5"/>
              <p:cNvSpPr txBox="1">
                <a:spLocks noChangeArrowheads="1"/>
              </p:cNvSpPr>
              <p:nvPr/>
            </p:nvSpPr>
            <p:spPr bwMode="auto">
              <a:xfrm>
                <a:off x="2117" y="1248"/>
                <a:ext cx="1510" cy="25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t>Diffusion declines</a:t>
                </a:r>
              </a:p>
            </p:txBody>
          </p:sp>
          <p:sp>
            <p:nvSpPr>
              <p:cNvPr id="61447" name="Text Box 6"/>
              <p:cNvSpPr txBox="1">
                <a:spLocks noChangeArrowheads="1"/>
              </p:cNvSpPr>
              <p:nvPr/>
            </p:nvSpPr>
            <p:spPr bwMode="auto">
              <a:xfrm>
                <a:off x="225" y="1680"/>
                <a:ext cx="5352" cy="23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b="1"/>
                  <a:t>Continued decomposition and biotic activity consume available soil oxygen</a:t>
                </a:r>
              </a:p>
            </p:txBody>
          </p:sp>
          <p:sp>
            <p:nvSpPr>
              <p:cNvPr id="61448" name="Text Box 7"/>
              <p:cNvSpPr txBox="1">
                <a:spLocks noChangeArrowheads="1"/>
              </p:cNvSpPr>
              <p:nvPr/>
            </p:nvSpPr>
            <p:spPr bwMode="auto">
              <a:xfrm>
                <a:off x="1586" y="2112"/>
                <a:ext cx="2449" cy="44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t>Soil oxygen content decline</a:t>
                </a:r>
              </a:p>
              <a:p>
                <a:r>
                  <a:rPr lang="en-US" altLang="sv-SE" sz="2000"/>
                  <a:t>Carbon dioxide content builds up</a:t>
                </a:r>
              </a:p>
            </p:txBody>
          </p:sp>
          <p:sp>
            <p:nvSpPr>
              <p:cNvPr id="61449" name="Text Box 8"/>
              <p:cNvSpPr txBox="1">
                <a:spLocks noChangeArrowheads="1"/>
              </p:cNvSpPr>
              <p:nvPr/>
            </p:nvSpPr>
            <p:spPr bwMode="auto">
              <a:xfrm>
                <a:off x="120" y="2640"/>
                <a:ext cx="1598" cy="83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t>Low redox potentials</a:t>
                </a:r>
              </a:p>
              <a:p>
                <a:r>
                  <a:rPr lang="en-US" altLang="sv-SE" sz="2000"/>
                  <a:t>Accumulation of </a:t>
                </a:r>
              </a:p>
              <a:p>
                <a:r>
                  <a:rPr lang="en-US" altLang="sv-SE" sz="2000"/>
                  <a:t>Reduced Fe and Mn</a:t>
                </a:r>
              </a:p>
              <a:p>
                <a:r>
                  <a:rPr lang="en-US" altLang="sv-SE" sz="2000"/>
                  <a:t>H</a:t>
                </a:r>
                <a:r>
                  <a:rPr lang="en-US" altLang="sv-SE" sz="2000" baseline="-25000"/>
                  <a:t>x</a:t>
                </a:r>
                <a:r>
                  <a:rPr lang="en-US" altLang="sv-SE" sz="2000"/>
                  <a:t>S at toxic levels</a:t>
                </a:r>
              </a:p>
            </p:txBody>
          </p:sp>
          <p:sp>
            <p:nvSpPr>
              <p:cNvPr id="61450" name="Text Box 9"/>
              <p:cNvSpPr txBox="1">
                <a:spLocks noChangeArrowheads="1"/>
              </p:cNvSpPr>
              <p:nvPr/>
            </p:nvSpPr>
            <p:spPr bwMode="auto">
              <a:xfrm>
                <a:off x="1824" y="2753"/>
                <a:ext cx="2367" cy="25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t>Root damage, restricted growth</a:t>
                </a:r>
              </a:p>
            </p:txBody>
          </p:sp>
          <p:sp>
            <p:nvSpPr>
              <p:cNvPr id="61451" name="Text Box 10"/>
              <p:cNvSpPr txBox="1">
                <a:spLocks noChangeArrowheads="1"/>
              </p:cNvSpPr>
              <p:nvPr/>
            </p:nvSpPr>
            <p:spPr bwMode="auto">
              <a:xfrm>
                <a:off x="1824" y="3168"/>
                <a:ext cx="2135" cy="25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t>Reduced uptake of nutrients</a:t>
                </a:r>
              </a:p>
            </p:txBody>
          </p:sp>
          <p:sp>
            <p:nvSpPr>
              <p:cNvPr id="61452" name="Text Box 11"/>
              <p:cNvSpPr txBox="1">
                <a:spLocks noChangeArrowheads="1"/>
              </p:cNvSpPr>
              <p:nvPr/>
            </p:nvSpPr>
            <p:spPr bwMode="auto">
              <a:xfrm>
                <a:off x="1536" y="3600"/>
                <a:ext cx="2631" cy="25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t>Reduction in plant growth and yield</a:t>
                </a:r>
              </a:p>
            </p:txBody>
          </p:sp>
          <p:sp>
            <p:nvSpPr>
              <p:cNvPr id="61453" name="Text Box 12"/>
              <p:cNvSpPr txBox="1">
                <a:spLocks noChangeArrowheads="1"/>
              </p:cNvSpPr>
              <p:nvPr/>
            </p:nvSpPr>
            <p:spPr bwMode="auto">
              <a:xfrm>
                <a:off x="4224" y="2504"/>
                <a:ext cx="1436" cy="446"/>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sz="2000"/>
                  <a:t>Denitrification</a:t>
                </a:r>
              </a:p>
              <a:p>
                <a:r>
                  <a:rPr lang="en-US" altLang="sv-SE" sz="2000"/>
                  <a:t>Increased leakage</a:t>
                </a:r>
              </a:p>
            </p:txBody>
          </p:sp>
          <p:sp>
            <p:nvSpPr>
              <p:cNvPr id="61454" name="Line 13"/>
              <p:cNvSpPr>
                <a:spLocks noChangeShapeType="1"/>
              </p:cNvSpPr>
              <p:nvPr/>
            </p:nvSpPr>
            <p:spPr bwMode="auto">
              <a:xfrm>
                <a:off x="2784" y="672"/>
                <a:ext cx="0" cy="144"/>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sp>
            <p:nvSpPr>
              <p:cNvPr id="61455" name="Line 14"/>
              <p:cNvSpPr>
                <a:spLocks noChangeShapeType="1"/>
              </p:cNvSpPr>
              <p:nvPr/>
            </p:nvSpPr>
            <p:spPr bwMode="auto">
              <a:xfrm>
                <a:off x="2784" y="1104"/>
                <a:ext cx="0" cy="144"/>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sp>
            <p:nvSpPr>
              <p:cNvPr id="61456" name="Line 15"/>
              <p:cNvSpPr>
                <a:spLocks noChangeShapeType="1"/>
              </p:cNvSpPr>
              <p:nvPr/>
            </p:nvSpPr>
            <p:spPr bwMode="auto">
              <a:xfrm>
                <a:off x="2784" y="1536"/>
                <a:ext cx="0" cy="144"/>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sp>
            <p:nvSpPr>
              <p:cNvPr id="61457" name="Line 16"/>
              <p:cNvSpPr>
                <a:spLocks noChangeShapeType="1"/>
              </p:cNvSpPr>
              <p:nvPr/>
            </p:nvSpPr>
            <p:spPr bwMode="auto">
              <a:xfrm>
                <a:off x="2784" y="1968"/>
                <a:ext cx="0" cy="144"/>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sp>
            <p:nvSpPr>
              <p:cNvPr id="61458" name="Line 17"/>
              <p:cNvSpPr>
                <a:spLocks noChangeShapeType="1"/>
              </p:cNvSpPr>
              <p:nvPr/>
            </p:nvSpPr>
            <p:spPr bwMode="auto">
              <a:xfrm>
                <a:off x="2784" y="2592"/>
                <a:ext cx="0" cy="144"/>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sp>
            <p:nvSpPr>
              <p:cNvPr id="61459" name="Line 18"/>
              <p:cNvSpPr>
                <a:spLocks noChangeShapeType="1"/>
              </p:cNvSpPr>
              <p:nvPr/>
            </p:nvSpPr>
            <p:spPr bwMode="auto">
              <a:xfrm>
                <a:off x="2784" y="3024"/>
                <a:ext cx="0" cy="144"/>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sp>
            <p:nvSpPr>
              <p:cNvPr id="61460" name="Line 19"/>
              <p:cNvSpPr>
                <a:spLocks noChangeShapeType="1"/>
              </p:cNvSpPr>
              <p:nvPr/>
            </p:nvSpPr>
            <p:spPr bwMode="auto">
              <a:xfrm>
                <a:off x="2784" y="3456"/>
                <a:ext cx="0" cy="144"/>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sp>
            <p:nvSpPr>
              <p:cNvPr id="61461" name="Line 20"/>
              <p:cNvSpPr>
                <a:spLocks noChangeShapeType="1"/>
              </p:cNvSpPr>
              <p:nvPr/>
            </p:nvSpPr>
            <p:spPr bwMode="auto">
              <a:xfrm>
                <a:off x="4035" y="2325"/>
                <a:ext cx="813" cy="152"/>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sp>
            <p:nvSpPr>
              <p:cNvPr id="61462" name="Line 21"/>
              <p:cNvSpPr>
                <a:spLocks noChangeShapeType="1"/>
              </p:cNvSpPr>
              <p:nvPr/>
            </p:nvSpPr>
            <p:spPr bwMode="auto">
              <a:xfrm flipH="1">
                <a:off x="936" y="2325"/>
                <a:ext cx="650" cy="296"/>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sp>
            <p:nvSpPr>
              <p:cNvPr id="61463" name="Line 22"/>
              <p:cNvSpPr>
                <a:spLocks noChangeShapeType="1"/>
              </p:cNvSpPr>
              <p:nvPr/>
            </p:nvSpPr>
            <p:spPr bwMode="auto">
              <a:xfrm>
                <a:off x="1704" y="3149"/>
                <a:ext cx="144" cy="144"/>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sp>
            <p:nvSpPr>
              <p:cNvPr id="61464" name="Line 23"/>
              <p:cNvSpPr>
                <a:spLocks noChangeShapeType="1"/>
              </p:cNvSpPr>
              <p:nvPr/>
            </p:nvSpPr>
            <p:spPr bwMode="auto">
              <a:xfrm flipH="1">
                <a:off x="3912" y="2957"/>
                <a:ext cx="960" cy="384"/>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sp>
            <p:nvSpPr>
              <p:cNvPr id="61465" name="Line 24"/>
              <p:cNvSpPr>
                <a:spLocks noChangeShapeType="1"/>
              </p:cNvSpPr>
              <p:nvPr/>
            </p:nvSpPr>
            <p:spPr bwMode="auto">
              <a:xfrm>
                <a:off x="1704" y="2861"/>
                <a:ext cx="144"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sp>
            <p:nvSpPr>
              <p:cNvPr id="61466" name="Line 25"/>
              <p:cNvSpPr>
                <a:spLocks noChangeShapeType="1"/>
              </p:cNvSpPr>
              <p:nvPr/>
            </p:nvSpPr>
            <p:spPr bwMode="auto">
              <a:xfrm flipH="1">
                <a:off x="4128" y="2813"/>
                <a:ext cx="96" cy="4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sp>
            <p:nvSpPr>
              <p:cNvPr id="61467" name="Line 26"/>
              <p:cNvSpPr>
                <a:spLocks noChangeShapeType="1"/>
              </p:cNvSpPr>
              <p:nvPr/>
            </p:nvSpPr>
            <p:spPr bwMode="auto">
              <a:xfrm>
                <a:off x="4608" y="1949"/>
                <a:ext cx="480" cy="547"/>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grpSp>
        <p:sp>
          <p:nvSpPr>
            <p:cNvPr id="61443" name="Text Box 27"/>
            <p:cNvSpPr txBox="1">
              <a:spLocks noChangeArrowheads="1"/>
            </p:cNvSpPr>
            <p:nvPr/>
          </p:nvSpPr>
          <p:spPr bwMode="auto">
            <a:xfrm>
              <a:off x="212725" y="6215063"/>
              <a:ext cx="45255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sv-SE"/>
                <a:t>After Ravelo, 1978 and Patwardhan et al, 1988</a:t>
              </a:r>
            </a:p>
          </p:txBody>
        </p:sp>
      </p:grpSp>
    </p:spTree>
    <p:extLst>
      <p:ext uri="{BB962C8B-B14F-4D97-AF65-F5344CB8AC3E}">
        <p14:creationId xmlns:p14="http://schemas.microsoft.com/office/powerpoint/2010/main" val="232272205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Grp="1" noChangeArrowheads="1"/>
          </p:cNvSpPr>
          <p:nvPr>
            <p:ph type="title"/>
          </p:nvPr>
        </p:nvSpPr>
        <p:spPr/>
        <p:txBody>
          <a:bodyPr/>
          <a:lstStyle/>
          <a:p>
            <a:pPr eaLnBrk="1" hangingPunct="1"/>
            <a:r>
              <a:rPr lang="sv-SE" altLang="sv-SE" smtClean="0"/>
              <a:t>Drainage system</a:t>
            </a:r>
          </a:p>
        </p:txBody>
      </p:sp>
      <p:sp>
        <p:nvSpPr>
          <p:cNvPr id="232450" name="Rectangle 3"/>
          <p:cNvSpPr>
            <a:spLocks noGrp="1" noChangeArrowheads="1"/>
          </p:cNvSpPr>
          <p:nvPr>
            <p:ph type="body" idx="1"/>
          </p:nvPr>
        </p:nvSpPr>
        <p:spPr/>
        <p:txBody>
          <a:bodyPr/>
          <a:lstStyle/>
          <a:p>
            <a:pPr eaLnBrk="1" hangingPunct="1"/>
            <a:r>
              <a:rPr lang="en-US" altLang="sv-SE" smtClean="0"/>
              <a:t>A field drainage system, which prevents ponding water on the field and/or controls the water table.</a:t>
            </a:r>
          </a:p>
          <a:p>
            <a:pPr eaLnBrk="1" hangingPunct="1"/>
            <a:r>
              <a:rPr lang="en-US" altLang="sv-SE" smtClean="0"/>
              <a:t>A main drainage system, which conveys the water away from the farm.</a:t>
            </a:r>
          </a:p>
          <a:p>
            <a:pPr eaLnBrk="1" hangingPunct="1"/>
            <a:r>
              <a:rPr lang="en-US" altLang="sv-SE" smtClean="0"/>
              <a:t>An outlet, which is the point where the drainage water is led out of the area.</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4497" name="Group 17"/>
          <p:cNvGrpSpPr>
            <a:grpSpLocks/>
          </p:cNvGrpSpPr>
          <p:nvPr/>
        </p:nvGrpSpPr>
        <p:grpSpPr bwMode="auto">
          <a:xfrm>
            <a:off x="838200" y="228600"/>
            <a:ext cx="7732713" cy="7112000"/>
            <a:chOff x="838200" y="228600"/>
            <a:chExt cx="7732325" cy="7112000"/>
          </a:xfrm>
        </p:grpSpPr>
        <p:graphicFrame>
          <p:nvGraphicFramePr>
            <p:cNvPr id="2" name="Diagram 1"/>
            <p:cNvGraphicFramePr/>
            <p:nvPr>
              <p:extLst>
                <p:ext uri="{D42A27DB-BD31-4B8C-83A1-F6EECF244321}">
                  <p14:modId xmlns:p14="http://schemas.microsoft.com/office/powerpoint/2010/main" val="3042828984"/>
                </p:ext>
              </p:extLst>
            </p:nvPr>
          </p:nvGraphicFramePr>
          <p:xfrm>
            <a:off x="1524000" y="228600"/>
            <a:ext cx="6858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p:cNvGraphicFramePr/>
            <p:nvPr>
              <p:extLst>
                <p:ext uri="{D42A27DB-BD31-4B8C-83A1-F6EECF244321}">
                  <p14:modId xmlns:p14="http://schemas.microsoft.com/office/powerpoint/2010/main" val="3888132073"/>
                </p:ext>
              </p:extLst>
            </p:nvPr>
          </p:nvGraphicFramePr>
          <p:xfrm>
            <a:off x="838200" y="3276600"/>
            <a:ext cx="69342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5" name="Straight Arrow Connector 4"/>
            <p:cNvCxnSpPr/>
            <p:nvPr/>
          </p:nvCxnSpPr>
          <p:spPr bwMode="auto">
            <a:xfrm>
              <a:off x="5028990" y="5715000"/>
              <a:ext cx="685766" cy="0"/>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6" name="Straight Arrow Connector 5"/>
            <p:cNvCxnSpPr/>
            <p:nvPr/>
          </p:nvCxnSpPr>
          <p:spPr bwMode="auto">
            <a:xfrm>
              <a:off x="5333774" y="4876800"/>
              <a:ext cx="685766" cy="0"/>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7" name="Straight Arrow Connector 6"/>
            <p:cNvCxnSpPr/>
            <p:nvPr/>
          </p:nvCxnSpPr>
          <p:spPr bwMode="auto">
            <a:xfrm>
              <a:off x="2285927" y="2667000"/>
              <a:ext cx="0" cy="2362200"/>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9" name="TextBox 8"/>
            <p:cNvSpPr txBox="1"/>
            <p:nvPr/>
          </p:nvSpPr>
          <p:spPr>
            <a:xfrm>
              <a:off x="7908570" y="5254625"/>
              <a:ext cx="661955" cy="307975"/>
            </a:xfrm>
            <a:prstGeom prst="rect">
              <a:avLst/>
            </a:prstGeom>
            <a:solidFill>
              <a:schemeClr val="accent1"/>
            </a:solidFill>
            <a:ln w="57150">
              <a:solidFill>
                <a:srgbClr val="FF0000"/>
              </a:solidFill>
            </a:ln>
          </p:spPr>
          <p:txBody>
            <a:bodyPr wrap="none">
              <a:spAutoFit/>
            </a:bodyPr>
            <a:lstStyle/>
            <a:p>
              <a:pPr>
                <a:defRPr/>
              </a:pPr>
              <a:r>
                <a:rPr lang="sv-SE" sz="1400" dirty="0">
                  <a:latin typeface="+mn-lt"/>
                  <a:cs typeface="+mn-cs"/>
                </a:rPr>
                <a:t>Outlet</a:t>
              </a:r>
            </a:p>
          </p:txBody>
        </p:sp>
        <p:cxnSp>
          <p:nvCxnSpPr>
            <p:cNvPr id="234505" name="Elbow Connector 13"/>
            <p:cNvCxnSpPr>
              <a:cxnSpLocks noChangeShapeType="1"/>
              <a:endCxn id="9" idx="0"/>
            </p:cNvCxnSpPr>
            <p:nvPr/>
          </p:nvCxnSpPr>
          <p:spPr bwMode="auto">
            <a:xfrm>
              <a:off x="7772400" y="4876800"/>
              <a:ext cx="466945" cy="378023"/>
            </a:xfrm>
            <a:prstGeom prst="bentConnector2">
              <a:avLst/>
            </a:prstGeom>
            <a:noFill/>
            <a:ln w="28575" algn="ctr">
              <a:solidFill>
                <a:schemeClr val="tx1"/>
              </a:solidFill>
              <a:round/>
              <a:headEnd/>
              <a:tailEnd type="arrow" w="med" len="med"/>
            </a:ln>
          </p:spPr>
        </p:cxnSp>
        <p:cxnSp>
          <p:nvCxnSpPr>
            <p:cNvPr id="234506" name="Elbow Connector 15"/>
            <p:cNvCxnSpPr>
              <a:cxnSpLocks noChangeShapeType="1"/>
              <a:endCxn id="9" idx="1"/>
            </p:cNvCxnSpPr>
            <p:nvPr/>
          </p:nvCxnSpPr>
          <p:spPr bwMode="auto">
            <a:xfrm flipV="1">
              <a:off x="7162800" y="5408712"/>
              <a:ext cx="745364" cy="321536"/>
            </a:xfrm>
            <a:prstGeom prst="bentConnector3">
              <a:avLst>
                <a:gd name="adj1" fmla="val 50000"/>
              </a:avLst>
            </a:prstGeom>
            <a:noFill/>
            <a:ln w="28575" algn="ctr">
              <a:solidFill>
                <a:schemeClr val="tx1"/>
              </a:solidFill>
              <a:round/>
              <a:headEnd/>
              <a:tailEnd type="arrow" w="med" len="med"/>
            </a:ln>
          </p:spPr>
        </p:cxnSp>
      </p:grpSp>
      <p:sp>
        <p:nvSpPr>
          <p:cNvPr id="19" name="TextBox 18"/>
          <p:cNvSpPr txBox="1"/>
          <p:nvPr/>
        </p:nvSpPr>
        <p:spPr>
          <a:xfrm>
            <a:off x="381000" y="381000"/>
            <a:ext cx="2667000" cy="461963"/>
          </a:xfrm>
          <a:prstGeom prst="rect">
            <a:avLst/>
          </a:prstGeom>
          <a:noFill/>
        </p:spPr>
        <p:txBody>
          <a:bodyPr wrap="none">
            <a:spAutoFit/>
          </a:bodyPr>
          <a:lstStyle/>
          <a:p>
            <a:pPr>
              <a:defRPr/>
            </a:pPr>
            <a:r>
              <a:rPr lang="sv-SE" dirty="0">
                <a:latin typeface="+mn-lt"/>
                <a:cs typeface="+mn-cs"/>
              </a:rPr>
              <a:t>Dräneringssystem</a:t>
            </a:r>
          </a:p>
        </p:txBody>
      </p:sp>
      <p:sp>
        <p:nvSpPr>
          <p:cNvPr id="12" name="TextBox 4"/>
          <p:cNvSpPr txBox="1">
            <a:spLocks noChangeArrowheads="1"/>
          </p:cNvSpPr>
          <p:nvPr/>
        </p:nvSpPr>
        <p:spPr bwMode="auto">
          <a:xfrm>
            <a:off x="6645275" y="6155456"/>
            <a:ext cx="2030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sv-SE" altLang="sv-SE" dirty="0" err="1"/>
              <a:t>Oosterbaan</a:t>
            </a:r>
            <a:r>
              <a:rPr lang="sv-SE" altLang="sv-SE" dirty="0"/>
              <a:t>, 1994</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21" name="Title 1"/>
          <p:cNvSpPr>
            <a:spLocks noGrp="1"/>
          </p:cNvSpPr>
          <p:nvPr>
            <p:ph type="title"/>
          </p:nvPr>
        </p:nvSpPr>
        <p:spPr/>
        <p:txBody>
          <a:bodyPr/>
          <a:lstStyle/>
          <a:p>
            <a:pPr eaLnBrk="1" hangingPunct="1"/>
            <a:r>
              <a:rPr lang="en-US" altLang="sv-SE" smtClean="0"/>
              <a:t>Drainage systems</a:t>
            </a:r>
          </a:p>
        </p:txBody>
      </p:sp>
      <p:pic>
        <p:nvPicPr>
          <p:cNvPr id="235522"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79613" y="1557338"/>
            <a:ext cx="4686300" cy="4730750"/>
          </a:xfrm>
        </p:spPr>
      </p:pic>
      <p:sp>
        <p:nvSpPr>
          <p:cNvPr id="235523" name="TextBox 4"/>
          <p:cNvSpPr txBox="1">
            <a:spLocks noChangeArrowheads="1"/>
          </p:cNvSpPr>
          <p:nvPr/>
        </p:nvSpPr>
        <p:spPr bwMode="auto">
          <a:xfrm>
            <a:off x="6645275" y="5876925"/>
            <a:ext cx="2030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sv-SE" altLang="sv-SE" dirty="0" err="1"/>
              <a:t>Oosterbaan</a:t>
            </a:r>
            <a:r>
              <a:rPr lang="sv-SE" altLang="sv-SE" dirty="0"/>
              <a:t>, 1994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4"/>
          <p:cNvSpPr>
            <a:spLocks noGrp="1" noChangeArrowheads="1"/>
          </p:cNvSpPr>
          <p:nvPr>
            <p:ph type="title"/>
          </p:nvPr>
        </p:nvSpPr>
        <p:spPr/>
        <p:txBody>
          <a:bodyPr/>
          <a:lstStyle/>
          <a:p>
            <a:pPr eaLnBrk="1" hangingPunct="1"/>
            <a:r>
              <a:rPr lang="sv-SE" altLang="sv-SE" smtClean="0"/>
              <a:t>Drainage system</a:t>
            </a:r>
          </a:p>
        </p:txBody>
      </p:sp>
      <p:pic>
        <p:nvPicPr>
          <p:cNvPr id="2365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1571625"/>
            <a:ext cx="8483600"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4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500188"/>
            <a:ext cx="8624888"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ChangeArrowheads="1"/>
          </p:cNvSpPr>
          <p:nvPr>
            <p:ph type="title"/>
          </p:nvPr>
        </p:nvSpPr>
        <p:spPr/>
        <p:txBody>
          <a:bodyPr/>
          <a:lstStyle/>
          <a:p>
            <a:pPr eaLnBrk="1" hangingPunct="1"/>
            <a:r>
              <a:rPr lang="sv-SE" altLang="sv-SE" smtClean="0"/>
              <a:t>Field </a:t>
            </a:r>
            <a:r>
              <a:rPr lang="en-GB" altLang="sv-SE" smtClean="0"/>
              <a:t>drainage systems</a:t>
            </a:r>
          </a:p>
        </p:txBody>
      </p:sp>
      <p:sp>
        <p:nvSpPr>
          <p:cNvPr id="6147" name="Rectangle 3"/>
          <p:cNvSpPr>
            <a:spLocks noGrp="1" noChangeArrowheads="1"/>
          </p:cNvSpPr>
          <p:nvPr>
            <p:ph type="body" idx="1"/>
          </p:nvPr>
        </p:nvSpPr>
        <p:spPr>
          <a:xfrm>
            <a:off x="457200" y="1341438"/>
            <a:ext cx="8229600" cy="4525962"/>
          </a:xfrm>
        </p:spPr>
        <p:txBody>
          <a:bodyPr/>
          <a:lstStyle/>
          <a:p>
            <a:pPr eaLnBrk="1" hangingPunct="1">
              <a:defRPr/>
            </a:pPr>
            <a:r>
              <a:rPr lang="en-GB" dirty="0"/>
              <a:t>Surface </a:t>
            </a:r>
            <a:r>
              <a:rPr lang="en-GB" dirty="0" smtClean="0"/>
              <a:t>drainage</a:t>
            </a:r>
          </a:p>
          <a:p>
            <a:pPr lvl="1" eaLnBrk="1" hangingPunct="1">
              <a:defRPr/>
            </a:pPr>
            <a:r>
              <a:rPr lang="en-GB" dirty="0" smtClean="0"/>
              <a:t>Graded land</a:t>
            </a:r>
          </a:p>
          <a:p>
            <a:pPr lvl="1" eaLnBrk="1" hangingPunct="1">
              <a:defRPr/>
            </a:pPr>
            <a:r>
              <a:rPr lang="en-GB" dirty="0" smtClean="0"/>
              <a:t>Bedded land</a:t>
            </a:r>
            <a:endParaRPr lang="en-GB" dirty="0"/>
          </a:p>
          <a:p>
            <a:pPr eaLnBrk="1" hangingPunct="1">
              <a:defRPr/>
            </a:pPr>
            <a:r>
              <a:rPr lang="en-GB" dirty="0"/>
              <a:t>Subsurface drainage</a:t>
            </a:r>
            <a:endParaRPr lang="en-US" dirty="0"/>
          </a:p>
          <a:p>
            <a:pPr lvl="1" eaLnBrk="1" hangingPunct="1">
              <a:defRPr/>
            </a:pPr>
            <a:r>
              <a:rPr lang="en-GB" dirty="0" smtClean="0"/>
              <a:t>Pipes, tiles</a:t>
            </a:r>
          </a:p>
          <a:p>
            <a:pPr lvl="1" eaLnBrk="1" hangingPunct="1">
              <a:defRPr/>
            </a:pPr>
            <a:r>
              <a:rPr lang="en-GB" dirty="0" err="1" smtClean="0"/>
              <a:t>Tubewell</a:t>
            </a:r>
            <a:r>
              <a:rPr lang="en-GB" dirty="0" smtClean="0"/>
              <a:t> </a:t>
            </a:r>
            <a:r>
              <a:rPr lang="en-GB" dirty="0"/>
              <a:t>drainage</a:t>
            </a:r>
          </a:p>
          <a:p>
            <a:pPr lvl="1" eaLnBrk="1" hangingPunct="1">
              <a:defRPr/>
            </a:pPr>
            <a:r>
              <a:rPr lang="en-US" dirty="0"/>
              <a:t>Mole </a:t>
            </a:r>
            <a:r>
              <a:rPr lang="en-US" dirty="0" smtClean="0"/>
              <a:t>channels</a:t>
            </a:r>
          </a:p>
          <a:p>
            <a:pPr lvl="1" eaLnBrk="1" hangingPunct="1">
              <a:defRPr/>
            </a:pPr>
            <a:r>
              <a:rPr lang="en-US" dirty="0" smtClean="0"/>
              <a:t>Slit drainage</a:t>
            </a:r>
          </a:p>
          <a:p>
            <a:pPr lvl="1" eaLnBrk="1" hangingPunct="1">
              <a:defRPr/>
            </a:pPr>
            <a:r>
              <a:rPr lang="en-US" dirty="0" smtClean="0"/>
              <a:t>Controlled drainage</a:t>
            </a:r>
            <a:endParaRPr lang="en-US" dirty="0"/>
          </a:p>
          <a:p>
            <a:pPr marL="0" indent="0" eaLnBrk="1" hangingPunct="1">
              <a:buFontTx/>
              <a:buNone/>
              <a:defRPr/>
            </a:pPr>
            <a:endParaRPr lang="en-GB" dirty="0"/>
          </a:p>
          <a:p>
            <a:pPr eaLnBrk="1" hangingPunct="1">
              <a:buFontTx/>
              <a:buNone/>
              <a:defRPr/>
            </a:pPr>
            <a:endParaRPr lang="en-GB"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0"/>
            <a:ext cx="9188348" cy="5802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90600" y="6019800"/>
            <a:ext cx="3307316" cy="461665"/>
          </a:xfrm>
          <a:prstGeom prst="rect">
            <a:avLst/>
          </a:prstGeom>
          <a:noFill/>
        </p:spPr>
        <p:txBody>
          <a:bodyPr wrap="none" rtlCol="0">
            <a:spAutoFit/>
          </a:bodyPr>
          <a:lstStyle/>
          <a:p>
            <a:r>
              <a:rPr lang="sv-SE" dirty="0" smtClean="0"/>
              <a:t>Illustration; Lena Granell</a:t>
            </a:r>
            <a:endParaRPr lang="sv-SE" dirty="0"/>
          </a:p>
        </p:txBody>
      </p:sp>
    </p:spTree>
    <p:extLst>
      <p:ext uri="{BB962C8B-B14F-4D97-AF65-F5344CB8AC3E}">
        <p14:creationId xmlns:p14="http://schemas.microsoft.com/office/powerpoint/2010/main" val="175072345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2" descr="Ag0946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981075"/>
            <a:ext cx="38893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0" name="Picture 3" descr="drain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976313"/>
            <a:ext cx="38893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2" name="Picture 5" descr="07 goodnough dike.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3644900"/>
            <a:ext cx="3889375"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4500716"/>
            <a:ext cx="3790950" cy="1592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043608" y="6207695"/>
            <a:ext cx="2576346" cy="461665"/>
          </a:xfrm>
          <a:prstGeom prst="rect">
            <a:avLst/>
          </a:prstGeom>
          <a:noFill/>
        </p:spPr>
        <p:txBody>
          <a:bodyPr wrap="none" rtlCol="0">
            <a:spAutoFit/>
          </a:bodyPr>
          <a:lstStyle/>
          <a:p>
            <a:r>
              <a:rPr lang="sv-SE" dirty="0" smtClean="0"/>
              <a:t>Foto: Stig Svenmar</a:t>
            </a:r>
            <a:endParaRPr lang="sv-SE"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844824"/>
            <a:ext cx="9010650" cy="352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6572" y="5733256"/>
            <a:ext cx="3307316" cy="461665"/>
          </a:xfrm>
          <a:prstGeom prst="rect">
            <a:avLst/>
          </a:prstGeom>
          <a:noFill/>
        </p:spPr>
        <p:txBody>
          <a:bodyPr wrap="none" rtlCol="0">
            <a:spAutoFit/>
          </a:bodyPr>
          <a:lstStyle/>
          <a:p>
            <a:r>
              <a:rPr lang="sv-SE" dirty="0" smtClean="0"/>
              <a:t>Illustration; Lena Granell</a:t>
            </a:r>
            <a:endParaRPr lang="sv-SE" dirty="0"/>
          </a:p>
        </p:txBody>
      </p:sp>
      <p:sp>
        <p:nvSpPr>
          <p:cNvPr id="3" name="Title 2"/>
          <p:cNvSpPr>
            <a:spLocks noGrp="1"/>
          </p:cNvSpPr>
          <p:nvPr>
            <p:ph type="title"/>
          </p:nvPr>
        </p:nvSpPr>
        <p:spPr>
          <a:xfrm>
            <a:off x="1143000" y="0"/>
            <a:ext cx="6324600" cy="1143000"/>
          </a:xfrm>
        </p:spPr>
        <p:txBody>
          <a:bodyPr/>
          <a:lstStyle/>
          <a:p>
            <a:r>
              <a:rPr lang="sv-SE" dirty="0" smtClean="0"/>
              <a:t>Dikes</a:t>
            </a:r>
            <a:endParaRPr lang="sv-SE" dirty="0"/>
          </a:p>
        </p:txBody>
      </p:sp>
    </p:spTree>
    <p:extLst>
      <p:ext uri="{BB962C8B-B14F-4D97-AF65-F5344CB8AC3E}">
        <p14:creationId xmlns:p14="http://schemas.microsoft.com/office/powerpoint/2010/main" val="3113196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sv-SE" dirty="0" err="1" smtClean="0"/>
              <a:t>Why</a:t>
            </a:r>
            <a:r>
              <a:rPr lang="sv-SE" dirty="0" smtClean="0"/>
              <a:t> land </a:t>
            </a:r>
            <a:r>
              <a:rPr lang="sv-SE" dirty="0" err="1" smtClean="0"/>
              <a:t>drainage</a:t>
            </a:r>
            <a:r>
              <a:rPr lang="sv-SE" dirty="0" smtClean="0"/>
              <a:t>?</a:t>
            </a:r>
            <a:endParaRPr lang="sv-SE" dirty="0"/>
          </a:p>
        </p:txBody>
      </p:sp>
      <p:sp>
        <p:nvSpPr>
          <p:cNvPr id="2" name="Content Placeholder 1"/>
          <p:cNvSpPr>
            <a:spLocks noGrp="1"/>
          </p:cNvSpPr>
          <p:nvPr>
            <p:ph idx="1"/>
          </p:nvPr>
        </p:nvSpPr>
        <p:spPr>
          <a:solidFill>
            <a:schemeClr val="accent1"/>
          </a:solidFill>
          <a:ln w="38100">
            <a:solidFill>
              <a:srgbClr val="002060"/>
            </a:solidFill>
          </a:ln>
        </p:spPr>
        <p:txBody>
          <a:bodyPr/>
          <a:lstStyle/>
          <a:p>
            <a:pPr marL="0" indent="0">
              <a:buNone/>
            </a:pPr>
            <a:r>
              <a:rPr lang="en-US" dirty="0" smtClean="0"/>
              <a:t>Better access to land;</a:t>
            </a:r>
          </a:p>
          <a:p>
            <a:r>
              <a:rPr lang="en-US" dirty="0" smtClean="0"/>
              <a:t>Reduced duration/risk of waterlogging</a:t>
            </a:r>
            <a:endParaRPr lang="en-US" dirty="0"/>
          </a:p>
          <a:p>
            <a:r>
              <a:rPr lang="en-US" dirty="0" smtClean="0"/>
              <a:t>Quicker </a:t>
            </a:r>
            <a:r>
              <a:rPr lang="en-US" dirty="0"/>
              <a:t>accessibility </a:t>
            </a:r>
            <a:r>
              <a:rPr lang="en-US" dirty="0" smtClean="0"/>
              <a:t>of fields </a:t>
            </a:r>
            <a:r>
              <a:rPr lang="en-US" dirty="0"/>
              <a:t>following </a:t>
            </a:r>
            <a:r>
              <a:rPr lang="en-US" dirty="0" smtClean="0"/>
              <a:t>any period </a:t>
            </a:r>
            <a:r>
              <a:rPr lang="en-US" dirty="0"/>
              <a:t>of wet weather</a:t>
            </a:r>
          </a:p>
          <a:p>
            <a:r>
              <a:rPr lang="en-US" dirty="0" smtClean="0"/>
              <a:t>Crop </a:t>
            </a:r>
            <a:r>
              <a:rPr lang="en-US" dirty="0"/>
              <a:t>inputs more </a:t>
            </a:r>
            <a:r>
              <a:rPr lang="en-US" dirty="0" smtClean="0"/>
              <a:t>likely to </a:t>
            </a:r>
            <a:r>
              <a:rPr lang="en-US" dirty="0"/>
              <a:t>be applied </a:t>
            </a:r>
            <a:r>
              <a:rPr lang="en-US" dirty="0" smtClean="0"/>
              <a:t>at optimum </a:t>
            </a:r>
            <a:r>
              <a:rPr lang="en-US" dirty="0"/>
              <a:t>time</a:t>
            </a:r>
          </a:p>
          <a:p>
            <a:r>
              <a:rPr lang="en-US" dirty="0" smtClean="0"/>
              <a:t>An </a:t>
            </a:r>
            <a:r>
              <a:rPr lang="en-US" dirty="0"/>
              <a:t>extended </a:t>
            </a:r>
            <a:r>
              <a:rPr lang="en-US" dirty="0" smtClean="0"/>
              <a:t>growing and </a:t>
            </a:r>
            <a:r>
              <a:rPr lang="en-US" dirty="0"/>
              <a:t>grazing season</a:t>
            </a:r>
            <a:endParaRPr lang="sv-SE" dirty="0"/>
          </a:p>
        </p:txBody>
      </p:sp>
    </p:spTree>
    <p:extLst>
      <p:ext uri="{BB962C8B-B14F-4D97-AF65-F5344CB8AC3E}">
        <p14:creationId xmlns:p14="http://schemas.microsoft.com/office/powerpoint/2010/main" val="33331720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4"/>
          <p:cNvSpPr>
            <a:spLocks noGrp="1" noChangeArrowheads="1"/>
          </p:cNvSpPr>
          <p:nvPr>
            <p:ph type="title"/>
          </p:nvPr>
        </p:nvSpPr>
        <p:spPr/>
        <p:txBody>
          <a:bodyPr/>
          <a:lstStyle/>
          <a:p>
            <a:pPr eaLnBrk="1" hangingPunct="1"/>
            <a:r>
              <a:rPr lang="sv-SE" altLang="sv-SE" smtClean="0"/>
              <a:t>Surface drainage</a:t>
            </a:r>
          </a:p>
        </p:txBody>
      </p:sp>
      <p:sp>
        <p:nvSpPr>
          <p:cNvPr id="244738" name="Rectangle 6"/>
          <p:cNvSpPr>
            <a:spLocks noGrp="1" noChangeArrowheads="1"/>
          </p:cNvSpPr>
          <p:nvPr>
            <p:ph type="body" idx="1"/>
          </p:nvPr>
        </p:nvSpPr>
        <p:spPr/>
        <p:txBody>
          <a:bodyPr/>
          <a:lstStyle/>
          <a:p>
            <a:pPr eaLnBrk="1" hangingPunct="1"/>
            <a:r>
              <a:rPr lang="en-US" altLang="sv-SE" smtClean="0"/>
              <a:t>Surface drainage is the removal of excess water from the surface of the land by diverting it into improved natural or constructed drains, supplemented, when necessary, by the shaping and grading of the land surface towards such drains.</a:t>
            </a:r>
            <a:endParaRPr lang="sv-SE" altLang="sv-SE" smtClean="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ChangeArrowheads="1"/>
          </p:cNvSpPr>
          <p:nvPr>
            <p:ph type="title"/>
          </p:nvPr>
        </p:nvSpPr>
        <p:spPr/>
        <p:txBody>
          <a:bodyPr/>
          <a:lstStyle/>
          <a:p>
            <a:pPr eaLnBrk="1" hangingPunct="1"/>
            <a:r>
              <a:rPr lang="sv-SE" altLang="sv-SE" smtClean="0"/>
              <a:t>Surface drainage</a:t>
            </a:r>
          </a:p>
        </p:txBody>
      </p:sp>
      <p:sp>
        <p:nvSpPr>
          <p:cNvPr id="246786" name="Rectangle 3"/>
          <p:cNvSpPr>
            <a:spLocks noGrp="1" noChangeArrowheads="1"/>
          </p:cNvSpPr>
          <p:nvPr>
            <p:ph type="body" idx="1"/>
          </p:nvPr>
        </p:nvSpPr>
        <p:spPr/>
        <p:txBody>
          <a:bodyPr/>
          <a:lstStyle/>
          <a:p>
            <a:pPr eaLnBrk="1" hangingPunct="1">
              <a:buFontTx/>
              <a:buNone/>
            </a:pPr>
            <a:r>
              <a:rPr lang="en-US" altLang="sv-SE" smtClean="0"/>
              <a:t>A surface drainage system always has two components:</a:t>
            </a:r>
          </a:p>
          <a:p>
            <a:pPr eaLnBrk="1" hangingPunct="1"/>
            <a:r>
              <a:rPr lang="en-US" altLang="sv-SE" smtClean="0"/>
              <a:t>Open field drains to collect the ponding water and divert it to the collector drain.</a:t>
            </a:r>
          </a:p>
          <a:p>
            <a:pPr eaLnBrk="1" hangingPunct="1"/>
            <a:r>
              <a:rPr lang="en-US" altLang="sv-SE" smtClean="0"/>
              <a:t>Land forming to enhance the flow of water towards the field drains.</a:t>
            </a:r>
            <a:endParaRPr lang="sv-SE" altLang="sv-SE" smtClean="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ChangeArrowheads="1"/>
          </p:cNvSpPr>
          <p:nvPr>
            <p:ph type="title" idx="4294967295"/>
          </p:nvPr>
        </p:nvSpPr>
        <p:spPr/>
        <p:txBody>
          <a:bodyPr/>
          <a:lstStyle/>
          <a:p>
            <a:pPr eaLnBrk="1" hangingPunct="1"/>
            <a:r>
              <a:rPr lang="sv-SE" altLang="sv-SE" smtClean="0"/>
              <a:t>Surface drainage</a:t>
            </a:r>
            <a:endParaRPr lang="en-US" altLang="sv-SE" smtClean="0"/>
          </a:p>
        </p:txBody>
      </p:sp>
      <p:pic>
        <p:nvPicPr>
          <p:cNvPr id="248834" name="Picture 3" descr="surf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0" y="1643063"/>
            <a:ext cx="47625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p:nvPr>
        </p:nvSpPr>
        <p:spPr/>
        <p:txBody>
          <a:bodyPr/>
          <a:lstStyle/>
          <a:p>
            <a:pPr eaLnBrk="1" hangingPunct="1"/>
            <a:r>
              <a:rPr lang="sv-SE" altLang="sv-SE" smtClean="0"/>
              <a:t>Surface drainage</a:t>
            </a:r>
          </a:p>
        </p:txBody>
      </p:sp>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283968" y="1918554"/>
            <a:ext cx="4874584" cy="3238638"/>
          </a:xfrm>
        </p:spPr>
      </p:pic>
      <p:pic>
        <p:nvPicPr>
          <p:cNvPr id="6" name="Picture 3"/>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36512" y="1956792"/>
            <a:ext cx="438573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61550783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ChangeArrowheads="1"/>
          </p:cNvSpPr>
          <p:nvPr>
            <p:ph type="title"/>
          </p:nvPr>
        </p:nvSpPr>
        <p:spPr/>
        <p:txBody>
          <a:bodyPr/>
          <a:lstStyle/>
          <a:p>
            <a:pPr eaLnBrk="1" hangingPunct="1"/>
            <a:r>
              <a:rPr lang="sv-SE" altLang="sv-SE" smtClean="0"/>
              <a:t>Surface drainage</a:t>
            </a:r>
          </a:p>
        </p:txBody>
      </p:sp>
      <p:pic>
        <p:nvPicPr>
          <p:cNvPr id="252930" name="Picture 4" descr="opendi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63" y="1108075"/>
            <a:ext cx="8550275"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1143000"/>
            <a:ext cx="85725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p:nvPr>
        </p:nvSpPr>
        <p:spPr/>
        <p:txBody>
          <a:bodyPr/>
          <a:lstStyle/>
          <a:p>
            <a:pPr eaLnBrk="1" hangingPunct="1"/>
            <a:r>
              <a:rPr lang="en-US" altLang="sv-SE" sz="4000" smtClean="0"/>
              <a:t>Surface drainage, types of drainage flows</a:t>
            </a:r>
          </a:p>
        </p:txBody>
      </p:sp>
      <p:pic>
        <p:nvPicPr>
          <p:cNvPr id="254978" name="Picture 3" descr="openw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2205038"/>
            <a:ext cx="6243637"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7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700" y="1657350"/>
            <a:ext cx="8355013"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700" y="1657350"/>
            <a:ext cx="8355013"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ChangeArrowheads="1"/>
          </p:cNvSpPr>
          <p:nvPr>
            <p:ph type="title"/>
          </p:nvPr>
        </p:nvSpPr>
        <p:spPr/>
        <p:txBody>
          <a:bodyPr/>
          <a:lstStyle/>
          <a:p>
            <a:pPr eaLnBrk="1" hangingPunct="1"/>
            <a:r>
              <a:rPr lang="sv-SE" altLang="sv-SE" smtClean="0"/>
              <a:t>Surface drainage</a:t>
            </a:r>
          </a:p>
        </p:txBody>
      </p:sp>
      <p:pic>
        <p:nvPicPr>
          <p:cNvPr id="2570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863" y="2138363"/>
            <a:ext cx="7278687"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88" y="2039938"/>
            <a:ext cx="7358062"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2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688" y="1943100"/>
            <a:ext cx="74295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ChangeArrowheads="1"/>
          </p:cNvSpPr>
          <p:nvPr>
            <p:ph type="title"/>
          </p:nvPr>
        </p:nvSpPr>
        <p:spPr/>
        <p:txBody>
          <a:bodyPr/>
          <a:lstStyle/>
          <a:p>
            <a:pPr eaLnBrk="1" hangingPunct="1"/>
            <a:r>
              <a:rPr lang="sv-SE" altLang="sv-SE" smtClean="0"/>
              <a:t>Land forming</a:t>
            </a:r>
          </a:p>
        </p:txBody>
      </p:sp>
      <p:sp>
        <p:nvSpPr>
          <p:cNvPr id="263170" name="Rectangle 3"/>
          <p:cNvSpPr>
            <a:spLocks noGrp="1" noChangeArrowheads="1"/>
          </p:cNvSpPr>
          <p:nvPr>
            <p:ph type="body" idx="1"/>
          </p:nvPr>
        </p:nvSpPr>
        <p:spPr/>
        <p:txBody>
          <a:bodyPr/>
          <a:lstStyle/>
          <a:p>
            <a:pPr eaLnBrk="1" hangingPunct="1">
              <a:buFontTx/>
              <a:buNone/>
            </a:pPr>
            <a:r>
              <a:rPr lang="en-US" altLang="sv-SE" smtClean="0"/>
              <a:t>Land forming means changing the surface of the land to meet the requirements of surface drainage or irrigation. There are three land-forming systems: </a:t>
            </a:r>
          </a:p>
          <a:p>
            <a:pPr eaLnBrk="1" hangingPunct="1"/>
            <a:r>
              <a:rPr lang="en-US" altLang="sv-SE" smtClean="0"/>
              <a:t>bedding </a:t>
            </a:r>
          </a:p>
          <a:p>
            <a:pPr eaLnBrk="1" hangingPunct="1"/>
            <a:r>
              <a:rPr lang="en-US" altLang="sv-SE" smtClean="0"/>
              <a:t>land grading </a:t>
            </a:r>
          </a:p>
          <a:p>
            <a:pPr eaLnBrk="1" hangingPunct="1"/>
            <a:r>
              <a:rPr lang="en-US" altLang="sv-SE" smtClean="0"/>
              <a:t>land planing</a:t>
            </a:r>
            <a:endParaRPr lang="sv-SE" altLang="sv-SE" smtClean="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2"/>
          <p:cNvSpPr>
            <a:spLocks noGrp="1" noChangeArrowheads="1"/>
          </p:cNvSpPr>
          <p:nvPr>
            <p:ph type="title"/>
          </p:nvPr>
        </p:nvSpPr>
        <p:spPr/>
        <p:txBody>
          <a:bodyPr/>
          <a:lstStyle/>
          <a:p>
            <a:pPr eaLnBrk="1" hangingPunct="1"/>
            <a:r>
              <a:rPr lang="sv-SE" altLang="sv-SE" smtClean="0"/>
              <a:t>Land forming, </a:t>
            </a:r>
            <a:r>
              <a:rPr lang="en-US" altLang="sv-SE" smtClean="0"/>
              <a:t>bedding</a:t>
            </a:r>
            <a:endParaRPr lang="sv-SE" altLang="sv-SE" smtClean="0"/>
          </a:p>
        </p:txBody>
      </p:sp>
      <p:sp>
        <p:nvSpPr>
          <p:cNvPr id="265218" name="Rectangle 3"/>
          <p:cNvSpPr>
            <a:spLocks noGrp="1" noChangeArrowheads="1"/>
          </p:cNvSpPr>
          <p:nvPr>
            <p:ph type="body" idx="1"/>
          </p:nvPr>
        </p:nvSpPr>
        <p:spPr/>
        <p:txBody>
          <a:bodyPr/>
          <a:lstStyle/>
          <a:p>
            <a:pPr eaLnBrk="1" hangingPunct="1">
              <a:buFontTx/>
              <a:buNone/>
            </a:pPr>
            <a:r>
              <a:rPr lang="en-US" altLang="sv-SE" smtClean="0"/>
              <a:t>Bedding is a surface drainage method achieved by ploughing land to form a series of low beds, separated by parallel field drains.</a:t>
            </a:r>
            <a:endParaRPr lang="sv-SE" altLang="sv-SE" smtClean="0"/>
          </a:p>
        </p:txBody>
      </p:sp>
      <p:pic>
        <p:nvPicPr>
          <p:cNvPr id="265219" name="Picture 4" descr="bed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0850" y="3357563"/>
            <a:ext cx="5973763"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8813" y="3643313"/>
            <a:ext cx="714375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2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3" y="3571875"/>
            <a:ext cx="8774112"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Grp="1" noChangeArrowheads="1"/>
          </p:cNvSpPr>
          <p:nvPr>
            <p:ph type="title"/>
          </p:nvPr>
        </p:nvSpPr>
        <p:spPr/>
        <p:txBody>
          <a:bodyPr/>
          <a:lstStyle/>
          <a:p>
            <a:pPr eaLnBrk="1" hangingPunct="1"/>
            <a:r>
              <a:rPr lang="sv-SE" altLang="sv-SE" smtClean="0"/>
              <a:t>Land forming, </a:t>
            </a:r>
            <a:r>
              <a:rPr lang="en-US" altLang="sv-SE" smtClean="0"/>
              <a:t>land grading </a:t>
            </a:r>
            <a:endParaRPr lang="sv-SE" altLang="sv-SE" smtClean="0"/>
          </a:p>
        </p:txBody>
      </p:sp>
      <p:sp>
        <p:nvSpPr>
          <p:cNvPr id="267266" name="Rectangle 3"/>
          <p:cNvSpPr>
            <a:spLocks noGrp="1" noChangeArrowheads="1"/>
          </p:cNvSpPr>
          <p:nvPr>
            <p:ph type="body" idx="1"/>
          </p:nvPr>
        </p:nvSpPr>
        <p:spPr/>
        <p:txBody>
          <a:bodyPr/>
          <a:lstStyle/>
          <a:p>
            <a:pPr eaLnBrk="1" hangingPunct="1">
              <a:buFontTx/>
              <a:buNone/>
            </a:pPr>
            <a:r>
              <a:rPr lang="en-US" altLang="sv-SE" smtClean="0"/>
              <a:t>Land grading is forming the surface of the land to predetermined grades, so that each row or surface slopes to a field drain.</a:t>
            </a:r>
            <a:endParaRPr lang="sv-SE" altLang="sv-SE" smtClean="0"/>
          </a:p>
        </p:txBody>
      </p:sp>
      <p:pic>
        <p:nvPicPr>
          <p:cNvPr id="267267" name="Picture 4" descr="gra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63" y="3455988"/>
            <a:ext cx="8396287"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6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8" y="3379788"/>
            <a:ext cx="8429625"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3095</TotalTime>
  <Words>4579</Words>
  <Application>Microsoft Office PowerPoint</Application>
  <PresentationFormat>On-screen Show (4:3)</PresentationFormat>
  <Paragraphs>870</Paragraphs>
  <Slides>143</Slides>
  <Notes>83</Notes>
  <HiddenSlides>7</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143</vt:i4>
      </vt:variant>
    </vt:vector>
  </HeadingPairs>
  <TitlesOfParts>
    <vt:vector size="147" baseType="lpstr">
      <vt:lpstr>Default Design</vt:lpstr>
      <vt:lpstr>Chart</vt:lpstr>
      <vt:lpstr>PhotoImpact</vt:lpstr>
      <vt:lpstr>Clip</vt:lpstr>
      <vt:lpstr>Drainage of Agricultural lands</vt:lpstr>
      <vt:lpstr>PowerPoint Presentation</vt:lpstr>
      <vt:lpstr>PowerPoint Presentation</vt:lpstr>
      <vt:lpstr>Land drainage</vt:lpstr>
      <vt:lpstr>Land drainage – Principles and methods</vt:lpstr>
      <vt:lpstr>Drainage Problem…?</vt:lpstr>
      <vt:lpstr>Why drainage?</vt:lpstr>
      <vt:lpstr>Why land drainage?</vt:lpstr>
      <vt:lpstr>Why land drainage?</vt:lpstr>
      <vt:lpstr>Why land drainage?</vt:lpstr>
      <vt:lpstr>Why land drainage?</vt:lpstr>
      <vt:lpstr>Why land drainage?</vt:lpstr>
      <vt:lpstr>Why land drainage?</vt:lpstr>
      <vt:lpstr>Drainage to control ponding</vt:lpstr>
      <vt:lpstr>Drainage to control water logging</vt:lpstr>
      <vt:lpstr>Drainage to control water logging</vt:lpstr>
      <vt:lpstr>Drainage to control water logging</vt:lpstr>
      <vt:lpstr>Drainage to control water logging</vt:lpstr>
      <vt:lpstr>Environmental concern</vt:lpstr>
      <vt:lpstr>Erosion</vt:lpstr>
      <vt:lpstr>Erosion – nutrient transport</vt:lpstr>
      <vt:lpstr>Drainage to control water logging</vt:lpstr>
      <vt:lpstr>Drainage to control salinization</vt:lpstr>
      <vt:lpstr>Markavvattning för att förebygga Försaltning</vt:lpstr>
      <vt:lpstr>PowerPoint Presentation</vt:lpstr>
      <vt:lpstr>Fast and even drying</vt:lpstr>
      <vt:lpstr>Why drainage?</vt:lpstr>
      <vt:lpstr>Pore system in soil</vt:lpstr>
      <vt:lpstr>Optimum composition for most crops</vt:lpstr>
      <vt:lpstr>Environmental impacts of drainage</vt:lpstr>
      <vt:lpstr>PowerPoint Presentation</vt:lpstr>
      <vt:lpstr>Impact of drainage on soil conditions</vt:lpstr>
      <vt:lpstr>Environmental impacts of drainage</vt:lpstr>
      <vt:lpstr>Soil Aeration</vt:lpstr>
      <vt:lpstr>PowerPoint Presentation</vt:lpstr>
      <vt:lpstr>Soil gas exchange</vt:lpstr>
      <vt:lpstr>Diffusion</vt:lpstr>
      <vt:lpstr>Demand - Storage</vt:lpstr>
      <vt:lpstr>PowerPoint Presentation</vt:lpstr>
      <vt:lpstr>Composition of soil air (Volume%)</vt:lpstr>
      <vt:lpstr>Composition of soil air CO2- concentration in soil</vt:lpstr>
      <vt:lpstr>CO2 content in soil</vt:lpstr>
      <vt:lpstr>PowerPoint Presentation</vt:lpstr>
      <vt:lpstr>Ideal seed bed</vt:lpstr>
      <vt:lpstr>Soil aeration</vt:lpstr>
      <vt:lpstr>PowerPoint Presentation</vt:lpstr>
      <vt:lpstr>PowerPoint Presentation</vt:lpstr>
      <vt:lpstr>PowerPoint Presentation</vt:lpstr>
      <vt:lpstr>Storage and heat conductivity</vt:lpstr>
      <vt:lpstr>Impact of drainage on soil conditions</vt:lpstr>
      <vt:lpstr>Wheat (winter) Emergence</vt:lpstr>
      <vt:lpstr>Rooting depth</vt:lpstr>
      <vt:lpstr>Drainage distance – drainage effects</vt:lpstr>
      <vt:lpstr>Aerobic processes in arable soil</vt:lpstr>
      <vt:lpstr>PowerPoint Presentation</vt:lpstr>
      <vt:lpstr>Impact of drainage on soil conditions</vt:lpstr>
      <vt:lpstr>What is oxidation and reduction?</vt:lpstr>
      <vt:lpstr>Oxidation and reduction in an aerobic setting</vt:lpstr>
      <vt:lpstr>Oxidation and reduction in an anaerobic setting</vt:lpstr>
      <vt:lpstr>Summary slide</vt:lpstr>
      <vt:lpstr>PowerPoint Presentation</vt:lpstr>
      <vt:lpstr>Form of compounds in aerated versus submerged soil</vt:lpstr>
      <vt:lpstr>Chemistry and color</vt:lpstr>
      <vt:lpstr>Submergence affects soil pH</vt:lpstr>
      <vt:lpstr>Effect on soil pH when soils are submerged</vt:lpstr>
      <vt:lpstr>Availability of nutrients at different pH levels</vt:lpstr>
      <vt:lpstr>Summary slide</vt:lpstr>
      <vt:lpstr>Oxidation och reduktion under Aerobiska förhållanden</vt:lpstr>
      <vt:lpstr>Oxidation och reduktion under Anaerobiska förhållanden</vt:lpstr>
      <vt:lpstr>PowerPoint Presentation</vt:lpstr>
      <vt:lpstr>Aeroba versus anaeroba förhållanden</vt:lpstr>
      <vt:lpstr>Effekter på pH i marken när sura, neutral, och basiska jordar är anaeroba</vt:lpstr>
      <vt:lpstr>Växttillgänglighet av ämne vid olika pH</vt:lpstr>
      <vt:lpstr>Hydrological impact of a drainage system</vt:lpstr>
      <vt:lpstr>Hydrological impact</vt:lpstr>
      <vt:lpstr>PowerPoint Presentation</vt:lpstr>
      <vt:lpstr>Hydrological impact</vt:lpstr>
      <vt:lpstr>Impact on water quality</vt:lpstr>
      <vt:lpstr>Impact on water quality</vt:lpstr>
      <vt:lpstr>Nutrient content in outflow</vt:lpstr>
      <vt:lpstr>PowerPoint Presentation</vt:lpstr>
      <vt:lpstr>Drainage system</vt:lpstr>
      <vt:lpstr>PowerPoint Presentation</vt:lpstr>
      <vt:lpstr>Drainage systems</vt:lpstr>
      <vt:lpstr>Drainage system</vt:lpstr>
      <vt:lpstr>Field drainage systems</vt:lpstr>
      <vt:lpstr>PowerPoint Presentation</vt:lpstr>
      <vt:lpstr>PowerPoint Presentation</vt:lpstr>
      <vt:lpstr>Dikes</vt:lpstr>
      <vt:lpstr>Surface drainage</vt:lpstr>
      <vt:lpstr>Surface drainage</vt:lpstr>
      <vt:lpstr>Surface drainage</vt:lpstr>
      <vt:lpstr>Surface drainage</vt:lpstr>
      <vt:lpstr>Surface drainage</vt:lpstr>
      <vt:lpstr>Surface drainage, types of drainage flows</vt:lpstr>
      <vt:lpstr>Surface drainage</vt:lpstr>
      <vt:lpstr>Land forming</vt:lpstr>
      <vt:lpstr>Land forming, bedding</vt:lpstr>
      <vt:lpstr>Land forming, land grading </vt:lpstr>
      <vt:lpstr>Land forming, land planing </vt:lpstr>
      <vt:lpstr>PowerPoint Presentation</vt:lpstr>
      <vt:lpstr>PowerPoint Presentation</vt:lpstr>
      <vt:lpstr>PowerPoint Presentation</vt:lpstr>
      <vt:lpstr>Subsurface drainage</vt:lpstr>
      <vt:lpstr>Subsurface drainage</vt:lpstr>
      <vt:lpstr>Subsurface drainage system</vt:lpstr>
      <vt:lpstr>Subsurface drainage</vt:lpstr>
      <vt:lpstr>Surface/subsurface drainage</vt:lpstr>
      <vt:lpstr>PowerPoint Presentation</vt:lpstr>
      <vt:lpstr>Controlled drainage</vt:lpstr>
      <vt:lpstr>PowerPoint Presentation</vt:lpstr>
      <vt:lpstr>Function and management</vt:lpstr>
      <vt:lpstr>Function and management</vt:lpstr>
      <vt:lpstr>Environmental Benefits </vt:lpstr>
      <vt:lpstr>Economics</vt:lpstr>
      <vt:lpstr>PowerPoint Presentation</vt:lpstr>
      <vt:lpstr>Tube well Drainage systems</vt:lpstr>
      <vt:lpstr>Tube well Drainage systems</vt:lpstr>
      <vt:lpstr>Vertical drainage systems</vt:lpstr>
      <vt:lpstr>Tube well Drainage systems</vt:lpstr>
      <vt:lpstr>Mole Drainage systems</vt:lpstr>
      <vt:lpstr>Mole drainage</vt:lpstr>
      <vt:lpstr>Mole drainage</vt:lpstr>
      <vt:lpstr>Mole drainage</vt:lpstr>
      <vt:lpstr>Mole drainage</vt:lpstr>
      <vt:lpstr>Mole Drainage systems</vt:lpstr>
      <vt:lpstr>Slit drainage</vt:lpstr>
      <vt:lpstr>Slit drainage</vt:lpstr>
      <vt:lpstr>Slit drainage</vt:lpstr>
      <vt:lpstr>Slit drainage</vt:lpstr>
      <vt:lpstr>Controlled drainage</vt:lpstr>
      <vt:lpstr>Management of drainage water</vt:lpstr>
      <vt:lpstr>Characteristics of drainage water quality </vt:lpstr>
      <vt:lpstr>Water quality concerns for water uses </vt:lpstr>
      <vt:lpstr>Management of drainage water</vt:lpstr>
      <vt:lpstr>Management of drainage water</vt:lpstr>
      <vt:lpstr>Management of drainage water</vt:lpstr>
      <vt:lpstr>Management of drainage water Reuse of drainage water for crop production </vt:lpstr>
      <vt:lpstr>Management of drainage water irrigation of salt tolerant crops </vt:lpstr>
      <vt:lpstr>Management of drainage water  Reuse in IFDM systems</vt:lpstr>
      <vt:lpstr>Management of drainage water  Reuse in IFDM systems</vt:lpstr>
      <vt:lpstr>PowerPoint Presentation</vt:lpstr>
      <vt:lpstr>PowerPoint Presentation</vt:lpstr>
    </vt:vector>
  </TitlesOfParts>
  <Company>SLU Markvetenskap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Ingridws</dc:creator>
  <cp:lastModifiedBy>User</cp:lastModifiedBy>
  <cp:revision>192</cp:revision>
  <cp:lastPrinted>2013-09-16T09:26:40Z</cp:lastPrinted>
  <dcterms:created xsi:type="dcterms:W3CDTF">2007-04-21T09:36:02Z</dcterms:created>
  <dcterms:modified xsi:type="dcterms:W3CDTF">2020-05-19T10:40:29Z</dcterms:modified>
</cp:coreProperties>
</file>